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C42B8E-936D-6B31-3B35-862CA3463C27}" v="84" dt="2024-09-12T11:25:39.391"/>
    <p1510:client id="{600BA9A3-DE32-EF76-E3BE-0D92C8EAE8A7}" v="63" dt="2024-09-12T11:32:47.5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EC42B8E-936D-6B31-3B35-862CA3463C27}"/>
    <pc:docChg chg="modSld">
      <pc:chgData name="" userId="" providerId="" clId="Web-{0EC42B8E-936D-6B31-3B35-862CA3463C27}" dt="2024-09-12T11:15:59.748" v="4" actId="20577"/>
      <pc:docMkLst>
        <pc:docMk/>
      </pc:docMkLst>
      <pc:sldChg chg="modSp">
        <pc:chgData name="" userId="" providerId="" clId="Web-{0EC42B8E-936D-6B31-3B35-862CA3463C27}" dt="2024-09-12T11:15:59.748" v="4" actId="20577"/>
        <pc:sldMkLst>
          <pc:docMk/>
          <pc:sldMk cId="109857222" sldId="256"/>
        </pc:sldMkLst>
        <pc:spChg chg="mod">
          <ac:chgData name="" userId="" providerId="" clId="Web-{0EC42B8E-936D-6B31-3B35-862CA3463C27}" dt="2024-09-12T11:15:57.216" v="0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" userId="" providerId="" clId="Web-{0EC42B8E-936D-6B31-3B35-862CA3463C27}" dt="2024-09-12T11:15:59.748" v="4" actId="20577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  <pc:docChgLst>
    <pc:chgData name="30212090102852" userId="S::30212090102852@sci.asu.edu.eg::6609d03e-575b-4742-a6b1-2b7e3014f7c4" providerId="AD" clId="Web-{0EC42B8E-936D-6B31-3B35-862CA3463C27}"/>
    <pc:docChg chg="addSld modSld sldOrd addMainMaster delMainMaster">
      <pc:chgData name="30212090102852" userId="S::30212090102852@sci.asu.edu.eg::6609d03e-575b-4742-a6b1-2b7e3014f7c4" providerId="AD" clId="Web-{0EC42B8E-936D-6B31-3B35-862CA3463C27}" dt="2024-09-12T11:25:39.391" v="70" actId="20577"/>
      <pc:docMkLst>
        <pc:docMk/>
      </pc:docMkLst>
      <pc:sldChg chg="addSp delSp modSp mod setBg modClrScheme chgLayout">
        <pc:chgData name="30212090102852" userId="S::30212090102852@sci.asu.edu.eg::6609d03e-575b-4742-a6b1-2b7e3014f7c4" providerId="AD" clId="Web-{0EC42B8E-936D-6B31-3B35-862CA3463C27}" dt="2024-09-12T11:22:06.634" v="35" actId="1076"/>
        <pc:sldMkLst>
          <pc:docMk/>
          <pc:sldMk cId="109857222" sldId="256"/>
        </pc:sldMkLst>
        <pc:spChg chg="mod">
          <ac:chgData name="30212090102852" userId="S::30212090102852@sci.asu.edu.eg::6609d03e-575b-4742-a6b1-2b7e3014f7c4" providerId="AD" clId="Web-{0EC42B8E-936D-6B31-3B35-862CA3463C27}" dt="2024-09-12T11:22:06.634" v="35" actId="107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30212090102852" userId="S::30212090102852@sci.asu.edu.eg::6609d03e-575b-4742-a6b1-2b7e3014f7c4" providerId="AD" clId="Web-{0EC42B8E-936D-6B31-3B35-862CA3463C27}" dt="2024-09-12T11:22:02.337" v="34" actId="1076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30212090102852" userId="S::30212090102852@sci.asu.edu.eg::6609d03e-575b-4742-a6b1-2b7e3014f7c4" providerId="AD" clId="Web-{0EC42B8E-936D-6B31-3B35-862CA3463C27}" dt="2024-09-12T11:21:47.759" v="30"/>
          <ac:spMkLst>
            <pc:docMk/>
            <pc:sldMk cId="109857222" sldId="256"/>
            <ac:spMk id="5" creationId="{59A4AA88-B6CE-8B5A-D1BB-2090FA6332C2}"/>
          </ac:spMkLst>
        </pc:spChg>
        <pc:spChg chg="add">
          <ac:chgData name="30212090102852" userId="S::30212090102852@sci.asu.edu.eg::6609d03e-575b-4742-a6b1-2b7e3014f7c4" providerId="AD" clId="Web-{0EC42B8E-936D-6B31-3B35-862CA3463C27}" dt="2024-09-12T11:21:33.540" v="26"/>
          <ac:spMkLst>
            <pc:docMk/>
            <pc:sldMk cId="109857222" sldId="256"/>
            <ac:spMk id="10" creationId="{789EBE4E-5983-B393-1D5E-731351065799}"/>
          </ac:spMkLst>
        </pc:spChg>
        <pc:picChg chg="add mod">
          <ac:chgData name="30212090102852" userId="S::30212090102852@sci.asu.edu.eg::6609d03e-575b-4742-a6b1-2b7e3014f7c4" providerId="AD" clId="Web-{0EC42B8E-936D-6B31-3B35-862CA3463C27}" dt="2024-09-12T11:21:57.822" v="33" actId="1076"/>
          <ac:picMkLst>
            <pc:docMk/>
            <pc:sldMk cId="109857222" sldId="256"/>
            <ac:picMk id="4" creationId="{173A8375-6D9A-A909-D0CC-71E29B2A15A5}"/>
          </ac:picMkLst>
        </pc:picChg>
      </pc:sldChg>
      <pc:sldChg chg="modSp new">
        <pc:chgData name="30212090102852" userId="S::30212090102852@sci.asu.edu.eg::6609d03e-575b-4742-a6b1-2b7e3014f7c4" providerId="AD" clId="Web-{0EC42B8E-936D-6B31-3B35-862CA3463C27}" dt="2024-09-12T11:23:27.887" v="40" actId="20577"/>
        <pc:sldMkLst>
          <pc:docMk/>
          <pc:sldMk cId="3641486437" sldId="257"/>
        </pc:sldMkLst>
        <pc:spChg chg="mod">
          <ac:chgData name="30212090102852" userId="S::30212090102852@sci.asu.edu.eg::6609d03e-575b-4742-a6b1-2b7e3014f7c4" providerId="AD" clId="Web-{0EC42B8E-936D-6B31-3B35-862CA3463C27}" dt="2024-09-12T11:23:19.871" v="38" actId="20577"/>
          <ac:spMkLst>
            <pc:docMk/>
            <pc:sldMk cId="3641486437" sldId="257"/>
            <ac:spMk id="2" creationId="{359A1434-5803-0226-E2D6-88ACBEA0743B}"/>
          </ac:spMkLst>
        </pc:spChg>
        <pc:spChg chg="mod">
          <ac:chgData name="30212090102852" userId="S::30212090102852@sci.asu.edu.eg::6609d03e-575b-4742-a6b1-2b7e3014f7c4" providerId="AD" clId="Web-{0EC42B8E-936D-6B31-3B35-862CA3463C27}" dt="2024-09-12T11:23:27.887" v="40" actId="20577"/>
          <ac:spMkLst>
            <pc:docMk/>
            <pc:sldMk cId="3641486437" sldId="257"/>
            <ac:spMk id="3" creationId="{FE823BC6-D644-36F9-E339-14BEC326EAEE}"/>
          </ac:spMkLst>
        </pc:spChg>
      </pc:sldChg>
      <pc:sldChg chg="modSp new ord">
        <pc:chgData name="30212090102852" userId="S::30212090102852@sci.asu.edu.eg::6609d03e-575b-4742-a6b1-2b7e3014f7c4" providerId="AD" clId="Web-{0EC42B8E-936D-6B31-3B35-862CA3463C27}" dt="2024-09-12T11:23:49.310" v="45" actId="20577"/>
        <pc:sldMkLst>
          <pc:docMk/>
          <pc:sldMk cId="1284092683" sldId="258"/>
        </pc:sldMkLst>
        <pc:spChg chg="mod">
          <ac:chgData name="30212090102852" userId="S::30212090102852@sci.asu.edu.eg::6609d03e-575b-4742-a6b1-2b7e3014f7c4" providerId="AD" clId="Web-{0EC42B8E-936D-6B31-3B35-862CA3463C27}" dt="2024-09-12T11:23:38.278" v="43" actId="20577"/>
          <ac:spMkLst>
            <pc:docMk/>
            <pc:sldMk cId="1284092683" sldId="258"/>
            <ac:spMk id="2" creationId="{82635B38-4F13-5C9F-3BD3-CC97CCA42FF7}"/>
          </ac:spMkLst>
        </pc:spChg>
        <pc:spChg chg="mod">
          <ac:chgData name="30212090102852" userId="S::30212090102852@sci.asu.edu.eg::6609d03e-575b-4742-a6b1-2b7e3014f7c4" providerId="AD" clId="Web-{0EC42B8E-936D-6B31-3B35-862CA3463C27}" dt="2024-09-12T11:23:49.310" v="45" actId="20577"/>
          <ac:spMkLst>
            <pc:docMk/>
            <pc:sldMk cId="1284092683" sldId="258"/>
            <ac:spMk id="3" creationId="{19CB349C-F029-B7B2-9F77-DD83A052F71A}"/>
          </ac:spMkLst>
        </pc:spChg>
      </pc:sldChg>
      <pc:sldChg chg="modSp new">
        <pc:chgData name="30212090102852" userId="S::30212090102852@sci.asu.edu.eg::6609d03e-575b-4742-a6b1-2b7e3014f7c4" providerId="AD" clId="Web-{0EC42B8E-936D-6B31-3B35-862CA3463C27}" dt="2024-09-12T11:23:57.138" v="50" actId="20577"/>
        <pc:sldMkLst>
          <pc:docMk/>
          <pc:sldMk cId="1396231572" sldId="259"/>
        </pc:sldMkLst>
        <pc:spChg chg="mod">
          <ac:chgData name="30212090102852" userId="S::30212090102852@sci.asu.edu.eg::6609d03e-575b-4742-a6b1-2b7e3014f7c4" providerId="AD" clId="Web-{0EC42B8E-936D-6B31-3B35-862CA3463C27}" dt="2024-09-12T11:23:51.732" v="48" actId="20577"/>
          <ac:spMkLst>
            <pc:docMk/>
            <pc:sldMk cId="1396231572" sldId="259"/>
            <ac:spMk id="2" creationId="{B0387AAE-030B-C943-7A5B-FB2834B3D7AC}"/>
          </ac:spMkLst>
        </pc:spChg>
        <pc:spChg chg="mod">
          <ac:chgData name="30212090102852" userId="S::30212090102852@sci.asu.edu.eg::6609d03e-575b-4742-a6b1-2b7e3014f7c4" providerId="AD" clId="Web-{0EC42B8E-936D-6B31-3B35-862CA3463C27}" dt="2024-09-12T11:23:57.138" v="50" actId="20577"/>
          <ac:spMkLst>
            <pc:docMk/>
            <pc:sldMk cId="1396231572" sldId="259"/>
            <ac:spMk id="3" creationId="{B4A54362-2DC8-B0EE-41B0-0E0FE359FD9F}"/>
          </ac:spMkLst>
        </pc:spChg>
      </pc:sldChg>
      <pc:sldChg chg="modSp new">
        <pc:chgData name="30212090102852" userId="S::30212090102852@sci.asu.edu.eg::6609d03e-575b-4742-a6b1-2b7e3014f7c4" providerId="AD" clId="Web-{0EC42B8E-936D-6B31-3B35-862CA3463C27}" dt="2024-09-12T11:24:05.763" v="53" actId="20577"/>
        <pc:sldMkLst>
          <pc:docMk/>
          <pc:sldMk cId="773818146" sldId="260"/>
        </pc:sldMkLst>
        <pc:spChg chg="mod">
          <ac:chgData name="30212090102852" userId="S::30212090102852@sci.asu.edu.eg::6609d03e-575b-4742-a6b1-2b7e3014f7c4" providerId="AD" clId="Web-{0EC42B8E-936D-6B31-3B35-862CA3463C27}" dt="2024-09-12T11:24:02.029" v="52" actId="20577"/>
          <ac:spMkLst>
            <pc:docMk/>
            <pc:sldMk cId="773818146" sldId="260"/>
            <ac:spMk id="2" creationId="{66B24575-B50E-24E7-156C-F05B4E3E495F}"/>
          </ac:spMkLst>
        </pc:spChg>
        <pc:spChg chg="mod">
          <ac:chgData name="30212090102852" userId="S::30212090102852@sci.asu.edu.eg::6609d03e-575b-4742-a6b1-2b7e3014f7c4" providerId="AD" clId="Web-{0EC42B8E-936D-6B31-3B35-862CA3463C27}" dt="2024-09-12T11:24:05.763" v="53" actId="20577"/>
          <ac:spMkLst>
            <pc:docMk/>
            <pc:sldMk cId="773818146" sldId="260"/>
            <ac:spMk id="3" creationId="{79BC9318-F32F-6232-23A0-E1DA1F4820AF}"/>
          </ac:spMkLst>
        </pc:spChg>
      </pc:sldChg>
      <pc:sldChg chg="modSp new">
        <pc:chgData name="30212090102852" userId="S::30212090102852@sci.asu.edu.eg::6609d03e-575b-4742-a6b1-2b7e3014f7c4" providerId="AD" clId="Web-{0EC42B8E-936D-6B31-3B35-862CA3463C27}" dt="2024-09-12T11:24:58.124" v="57" actId="20577"/>
        <pc:sldMkLst>
          <pc:docMk/>
          <pc:sldMk cId="2026287052" sldId="261"/>
        </pc:sldMkLst>
        <pc:spChg chg="mod">
          <ac:chgData name="30212090102852" userId="S::30212090102852@sci.asu.edu.eg::6609d03e-575b-4742-a6b1-2b7e3014f7c4" providerId="AD" clId="Web-{0EC42B8E-936D-6B31-3B35-862CA3463C27}" dt="2024-09-12T11:24:45.921" v="55" actId="20577"/>
          <ac:spMkLst>
            <pc:docMk/>
            <pc:sldMk cId="2026287052" sldId="261"/>
            <ac:spMk id="2" creationId="{09FF94AE-DABD-3FA3-B66A-E5DABC2406FE}"/>
          </ac:spMkLst>
        </pc:spChg>
        <pc:spChg chg="mod">
          <ac:chgData name="30212090102852" userId="S::30212090102852@sci.asu.edu.eg::6609d03e-575b-4742-a6b1-2b7e3014f7c4" providerId="AD" clId="Web-{0EC42B8E-936D-6B31-3B35-862CA3463C27}" dt="2024-09-12T11:24:58.124" v="57" actId="20577"/>
          <ac:spMkLst>
            <pc:docMk/>
            <pc:sldMk cId="2026287052" sldId="261"/>
            <ac:spMk id="3" creationId="{828AB4C1-7106-E94F-CC2E-9A88267B32DD}"/>
          </ac:spMkLst>
        </pc:spChg>
      </pc:sldChg>
      <pc:sldChg chg="modSp new">
        <pc:chgData name="30212090102852" userId="S::30212090102852@sci.asu.edu.eg::6609d03e-575b-4742-a6b1-2b7e3014f7c4" providerId="AD" clId="Web-{0EC42B8E-936D-6B31-3B35-862CA3463C27}" dt="2024-09-12T11:25:14.531" v="62" actId="20577"/>
        <pc:sldMkLst>
          <pc:docMk/>
          <pc:sldMk cId="500584483" sldId="262"/>
        </pc:sldMkLst>
        <pc:spChg chg="mod">
          <ac:chgData name="30212090102852" userId="S::30212090102852@sci.asu.edu.eg::6609d03e-575b-4742-a6b1-2b7e3014f7c4" providerId="AD" clId="Web-{0EC42B8E-936D-6B31-3B35-862CA3463C27}" dt="2024-09-12T11:25:00.828" v="60" actId="20577"/>
          <ac:spMkLst>
            <pc:docMk/>
            <pc:sldMk cId="500584483" sldId="262"/>
            <ac:spMk id="2" creationId="{830EF226-598A-D872-43DA-E387E40B9496}"/>
          </ac:spMkLst>
        </pc:spChg>
        <pc:spChg chg="mod">
          <ac:chgData name="30212090102852" userId="S::30212090102852@sci.asu.edu.eg::6609d03e-575b-4742-a6b1-2b7e3014f7c4" providerId="AD" clId="Web-{0EC42B8E-936D-6B31-3B35-862CA3463C27}" dt="2024-09-12T11:25:14.531" v="62" actId="20577"/>
          <ac:spMkLst>
            <pc:docMk/>
            <pc:sldMk cId="500584483" sldId="262"/>
            <ac:spMk id="3" creationId="{9D11416C-7E9C-D4D4-255E-E431C0E7DD14}"/>
          </ac:spMkLst>
        </pc:spChg>
      </pc:sldChg>
      <pc:sldChg chg="modSp new">
        <pc:chgData name="30212090102852" userId="S::30212090102852@sci.asu.edu.eg::6609d03e-575b-4742-a6b1-2b7e3014f7c4" providerId="AD" clId="Web-{0EC42B8E-936D-6B31-3B35-862CA3463C27}" dt="2024-09-12T11:25:29.282" v="67" actId="20577"/>
        <pc:sldMkLst>
          <pc:docMk/>
          <pc:sldMk cId="1732253098" sldId="263"/>
        </pc:sldMkLst>
        <pc:spChg chg="mod">
          <ac:chgData name="30212090102852" userId="S::30212090102852@sci.asu.edu.eg::6609d03e-575b-4742-a6b1-2b7e3014f7c4" providerId="AD" clId="Web-{0EC42B8E-936D-6B31-3B35-862CA3463C27}" dt="2024-09-12T11:25:16.750" v="65" actId="20577"/>
          <ac:spMkLst>
            <pc:docMk/>
            <pc:sldMk cId="1732253098" sldId="263"/>
            <ac:spMk id="2" creationId="{74EFC862-52D3-6175-EB89-62DF058370E8}"/>
          </ac:spMkLst>
        </pc:spChg>
        <pc:spChg chg="mod">
          <ac:chgData name="30212090102852" userId="S::30212090102852@sci.asu.edu.eg::6609d03e-575b-4742-a6b1-2b7e3014f7c4" providerId="AD" clId="Web-{0EC42B8E-936D-6B31-3B35-862CA3463C27}" dt="2024-09-12T11:25:29.282" v="67" actId="20577"/>
          <ac:spMkLst>
            <pc:docMk/>
            <pc:sldMk cId="1732253098" sldId="263"/>
            <ac:spMk id="3" creationId="{72C2DA3D-3C50-A8AA-1C63-E93699B01F0B}"/>
          </ac:spMkLst>
        </pc:spChg>
      </pc:sldChg>
      <pc:sldChg chg="modSp new">
        <pc:chgData name="30212090102852" userId="S::30212090102852@sci.asu.edu.eg::6609d03e-575b-4742-a6b1-2b7e3014f7c4" providerId="AD" clId="Web-{0EC42B8E-936D-6B31-3B35-862CA3463C27}" dt="2024-09-12T11:25:39.391" v="70" actId="20577"/>
        <pc:sldMkLst>
          <pc:docMk/>
          <pc:sldMk cId="1215502842" sldId="264"/>
        </pc:sldMkLst>
        <pc:spChg chg="mod">
          <ac:chgData name="30212090102852" userId="S::30212090102852@sci.asu.edu.eg::6609d03e-575b-4742-a6b1-2b7e3014f7c4" providerId="AD" clId="Web-{0EC42B8E-936D-6B31-3B35-862CA3463C27}" dt="2024-09-12T11:25:35.688" v="69" actId="20577"/>
          <ac:spMkLst>
            <pc:docMk/>
            <pc:sldMk cId="1215502842" sldId="264"/>
            <ac:spMk id="2" creationId="{E9A8A600-070D-F6A7-08A1-87D1D27C9935}"/>
          </ac:spMkLst>
        </pc:spChg>
        <pc:spChg chg="mod">
          <ac:chgData name="30212090102852" userId="S::30212090102852@sci.asu.edu.eg::6609d03e-575b-4742-a6b1-2b7e3014f7c4" providerId="AD" clId="Web-{0EC42B8E-936D-6B31-3B35-862CA3463C27}" dt="2024-09-12T11:25:39.391" v="70" actId="20577"/>
          <ac:spMkLst>
            <pc:docMk/>
            <pc:sldMk cId="1215502842" sldId="264"/>
            <ac:spMk id="3" creationId="{4EAAADFD-5E8E-C0BE-280C-E8D988418C21}"/>
          </ac:spMkLst>
        </pc:spChg>
      </pc:sldChg>
      <pc:sldMasterChg chg="del delSldLayout">
        <pc:chgData name="30212090102852" userId="S::30212090102852@sci.asu.edu.eg::6609d03e-575b-4742-a6b1-2b7e3014f7c4" providerId="AD" clId="Web-{0EC42B8E-936D-6B31-3B35-862CA3463C27}" dt="2024-09-12T11:21:33.540" v="26"/>
        <pc:sldMasterMkLst>
          <pc:docMk/>
          <pc:sldMasterMk cId="2460954070" sldId="2147483660"/>
        </pc:sldMasterMkLst>
        <pc:sldLayoutChg chg="del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replId addSldLayout">
        <pc:chgData name="30212090102852" userId="S::30212090102852@sci.asu.edu.eg::6609d03e-575b-4742-a6b1-2b7e3014f7c4" providerId="AD" clId="Web-{0EC42B8E-936D-6B31-3B35-862CA3463C27}" dt="2024-09-12T11:21:33.540" v="26"/>
        <pc:sldMasterMkLst>
          <pc:docMk/>
          <pc:sldMasterMk cId="2669708078" sldId="2147483672"/>
        </pc:sldMasterMkLst>
        <pc:sldLayoutChg chg="add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669708078" sldId="2147483672"/>
            <pc:sldLayoutMk cId="2860907434" sldId="2147483673"/>
          </pc:sldLayoutMkLst>
        </pc:sldLayoutChg>
        <pc:sldLayoutChg chg="add replId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669708078" sldId="2147483672"/>
            <pc:sldLayoutMk cId="2767809822" sldId="2147483674"/>
          </pc:sldLayoutMkLst>
        </pc:sldLayoutChg>
        <pc:sldLayoutChg chg="add replId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669708078" sldId="2147483672"/>
            <pc:sldLayoutMk cId="1654882651" sldId="2147483675"/>
          </pc:sldLayoutMkLst>
        </pc:sldLayoutChg>
        <pc:sldLayoutChg chg="add replId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669708078" sldId="2147483672"/>
            <pc:sldLayoutMk cId="2288953061" sldId="2147483676"/>
          </pc:sldLayoutMkLst>
        </pc:sldLayoutChg>
        <pc:sldLayoutChg chg="add replId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669708078" sldId="2147483672"/>
            <pc:sldLayoutMk cId="3657805624" sldId="2147483677"/>
          </pc:sldLayoutMkLst>
        </pc:sldLayoutChg>
        <pc:sldLayoutChg chg="add replId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669708078" sldId="2147483672"/>
            <pc:sldLayoutMk cId="714388196" sldId="2147483678"/>
          </pc:sldLayoutMkLst>
        </pc:sldLayoutChg>
        <pc:sldLayoutChg chg="add replId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669708078" sldId="2147483672"/>
            <pc:sldLayoutMk cId="407081712" sldId="2147483679"/>
          </pc:sldLayoutMkLst>
        </pc:sldLayoutChg>
        <pc:sldLayoutChg chg="add replId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669708078" sldId="2147483672"/>
            <pc:sldLayoutMk cId="2318421050" sldId="2147483680"/>
          </pc:sldLayoutMkLst>
        </pc:sldLayoutChg>
        <pc:sldLayoutChg chg="add replId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669708078" sldId="2147483672"/>
            <pc:sldLayoutMk cId="3451466809" sldId="2147483681"/>
          </pc:sldLayoutMkLst>
        </pc:sldLayoutChg>
        <pc:sldLayoutChg chg="add replId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669708078" sldId="2147483672"/>
            <pc:sldLayoutMk cId="2017244899" sldId="2147483682"/>
          </pc:sldLayoutMkLst>
        </pc:sldLayoutChg>
        <pc:sldLayoutChg chg="add replId">
          <pc:chgData name="30212090102852" userId="S::30212090102852@sci.asu.edu.eg::6609d03e-575b-4742-a6b1-2b7e3014f7c4" providerId="AD" clId="Web-{0EC42B8E-936D-6B31-3B35-862CA3463C27}" dt="2024-09-12T11:21:33.540" v="26"/>
          <pc:sldLayoutMkLst>
            <pc:docMk/>
            <pc:sldMasterMk cId="2669708078" sldId="2147483672"/>
            <pc:sldLayoutMk cId="2412298917" sldId="2147483683"/>
          </pc:sldLayoutMkLst>
        </pc:sldLayoutChg>
      </pc:sldMasterChg>
    </pc:docChg>
  </pc:docChgLst>
  <pc:docChgLst>
    <pc:chgData name="30212090102852" userId="S::30212090102852@sci.asu.edu.eg::6609d03e-575b-4742-a6b1-2b7e3014f7c4" providerId="AD" clId="Web-{600BA9A3-DE32-EF76-E3BE-0D92C8EAE8A7}"/>
    <pc:docChg chg="addSld modSld sldOrd">
      <pc:chgData name="30212090102852" userId="S::30212090102852@sci.asu.edu.eg::6609d03e-575b-4742-a6b1-2b7e3014f7c4" providerId="AD" clId="Web-{600BA9A3-DE32-EF76-E3BE-0D92C8EAE8A7}" dt="2024-09-12T11:33:00.085" v="72"/>
      <pc:docMkLst>
        <pc:docMk/>
      </pc:docMkLst>
      <pc:sldChg chg="addSp delSp modSp">
        <pc:chgData name="30212090102852" userId="S::30212090102852@sci.asu.edu.eg::6609d03e-575b-4742-a6b1-2b7e3014f7c4" providerId="AD" clId="Web-{600BA9A3-DE32-EF76-E3BE-0D92C8EAE8A7}" dt="2024-09-12T11:33:00.085" v="72"/>
        <pc:sldMkLst>
          <pc:docMk/>
          <pc:sldMk cId="109857222" sldId="256"/>
        </pc:sldMkLst>
        <pc:spChg chg="mod">
          <ac:chgData name="30212090102852" userId="S::30212090102852@sci.asu.edu.eg::6609d03e-575b-4742-a6b1-2b7e3014f7c4" providerId="AD" clId="Web-{600BA9A3-DE32-EF76-E3BE-0D92C8EAE8A7}" dt="2024-09-12T11:33:00.085" v="72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30212090102852" userId="S::30212090102852@sci.asu.edu.eg::6609d03e-575b-4742-a6b1-2b7e3014f7c4" providerId="AD" clId="Web-{600BA9A3-DE32-EF76-E3BE-0D92C8EAE8A7}" dt="2024-09-12T11:33:00.085" v="72"/>
          <ac:spMkLst>
            <pc:docMk/>
            <pc:sldMk cId="109857222" sldId="256"/>
            <ac:spMk id="3" creationId="{00000000-0000-0000-0000-000000000000}"/>
          </ac:spMkLst>
        </pc:spChg>
        <pc:spChg chg="del">
          <ac:chgData name="30212090102852" userId="S::30212090102852@sci.asu.edu.eg::6609d03e-575b-4742-a6b1-2b7e3014f7c4" providerId="AD" clId="Web-{600BA9A3-DE32-EF76-E3BE-0D92C8EAE8A7}" dt="2024-09-12T11:33:00.085" v="72"/>
          <ac:spMkLst>
            <pc:docMk/>
            <pc:sldMk cId="109857222" sldId="256"/>
            <ac:spMk id="10" creationId="{789EBE4E-5983-B393-1D5E-731351065799}"/>
          </ac:spMkLst>
        </pc:spChg>
        <pc:spChg chg="add">
          <ac:chgData name="30212090102852" userId="S::30212090102852@sci.asu.edu.eg::6609d03e-575b-4742-a6b1-2b7e3014f7c4" providerId="AD" clId="Web-{600BA9A3-DE32-EF76-E3BE-0D92C8EAE8A7}" dt="2024-09-12T11:33:00.085" v="72"/>
          <ac:spMkLst>
            <pc:docMk/>
            <pc:sldMk cId="109857222" sldId="256"/>
            <ac:spMk id="15" creationId="{CAA37442-EAE9-6CFC-AC74-44222B37FA80}"/>
          </ac:spMkLst>
        </pc:spChg>
        <pc:spChg chg="add">
          <ac:chgData name="30212090102852" userId="S::30212090102852@sci.asu.edu.eg::6609d03e-575b-4742-a6b1-2b7e3014f7c4" providerId="AD" clId="Web-{600BA9A3-DE32-EF76-E3BE-0D92C8EAE8A7}" dt="2024-09-12T11:33:00.085" v="72"/>
          <ac:spMkLst>
            <pc:docMk/>
            <pc:sldMk cId="109857222" sldId="256"/>
            <ac:spMk id="17" creationId="{54117A24-9D5E-A791-A2F4-8C81AC603C15}"/>
          </ac:spMkLst>
        </pc:spChg>
        <pc:picChg chg="mod ord">
          <ac:chgData name="30212090102852" userId="S::30212090102852@sci.asu.edu.eg::6609d03e-575b-4742-a6b1-2b7e3014f7c4" providerId="AD" clId="Web-{600BA9A3-DE32-EF76-E3BE-0D92C8EAE8A7}" dt="2024-09-12T11:33:00.085" v="72"/>
          <ac:picMkLst>
            <pc:docMk/>
            <pc:sldMk cId="109857222" sldId="256"/>
            <ac:picMk id="4" creationId="{173A8375-6D9A-A909-D0CC-71E29B2A15A5}"/>
          </ac:picMkLst>
        </pc:picChg>
      </pc:sldChg>
      <pc:sldChg chg="addSp modSp mod setBg">
        <pc:chgData name="30212090102852" userId="S::30212090102852@sci.asu.edu.eg::6609d03e-575b-4742-a6b1-2b7e3014f7c4" providerId="AD" clId="Web-{600BA9A3-DE32-EF76-E3BE-0D92C8EAE8A7}" dt="2024-09-12T11:26:54.475" v="11" actId="20577"/>
        <pc:sldMkLst>
          <pc:docMk/>
          <pc:sldMk cId="3641486437" sldId="257"/>
        </pc:sldMkLst>
        <pc:spChg chg="mod">
          <ac:chgData name="30212090102852" userId="S::30212090102852@sci.asu.edu.eg::6609d03e-575b-4742-a6b1-2b7e3014f7c4" providerId="AD" clId="Web-{600BA9A3-DE32-EF76-E3BE-0D92C8EAE8A7}" dt="2024-09-12T11:26:43.694" v="8"/>
          <ac:spMkLst>
            <pc:docMk/>
            <pc:sldMk cId="3641486437" sldId="257"/>
            <ac:spMk id="2" creationId="{359A1434-5803-0226-E2D6-88ACBEA0743B}"/>
          </ac:spMkLst>
        </pc:spChg>
        <pc:spChg chg="mod">
          <ac:chgData name="30212090102852" userId="S::30212090102852@sci.asu.edu.eg::6609d03e-575b-4742-a6b1-2b7e3014f7c4" providerId="AD" clId="Web-{600BA9A3-DE32-EF76-E3BE-0D92C8EAE8A7}" dt="2024-09-12T11:26:54.475" v="11" actId="20577"/>
          <ac:spMkLst>
            <pc:docMk/>
            <pc:sldMk cId="3641486437" sldId="257"/>
            <ac:spMk id="3" creationId="{FE823BC6-D644-36F9-E339-14BEC326EAEE}"/>
          </ac:spMkLst>
        </pc:spChg>
        <pc:spChg chg="add">
          <ac:chgData name="30212090102852" userId="S::30212090102852@sci.asu.edu.eg::6609d03e-575b-4742-a6b1-2b7e3014f7c4" providerId="AD" clId="Web-{600BA9A3-DE32-EF76-E3BE-0D92C8EAE8A7}" dt="2024-09-12T11:26:43.694" v="8"/>
          <ac:spMkLst>
            <pc:docMk/>
            <pc:sldMk cId="3641486437" sldId="257"/>
            <ac:spMk id="9" creationId="{3D00CB3E-22D8-C88A-E699-CC9736BC98D4}"/>
          </ac:spMkLst>
        </pc:spChg>
        <pc:picChg chg="add">
          <ac:chgData name="30212090102852" userId="S::30212090102852@sci.asu.edu.eg::6609d03e-575b-4742-a6b1-2b7e3014f7c4" providerId="AD" clId="Web-{600BA9A3-DE32-EF76-E3BE-0D92C8EAE8A7}" dt="2024-09-12T11:26:43.694" v="8"/>
          <ac:picMkLst>
            <pc:docMk/>
            <pc:sldMk cId="3641486437" sldId="257"/>
            <ac:picMk id="5" creationId="{3151EEBF-704F-6C8C-E4CB-62203E7805CF}"/>
          </ac:picMkLst>
        </pc:picChg>
      </pc:sldChg>
      <pc:sldChg chg="addSp delSp modSp mod setBg">
        <pc:chgData name="30212090102852" userId="S::30212090102852@sci.asu.edu.eg::6609d03e-575b-4742-a6b1-2b7e3014f7c4" providerId="AD" clId="Web-{600BA9A3-DE32-EF76-E3BE-0D92C8EAE8A7}" dt="2024-09-12T11:28:21.569" v="19" actId="20577"/>
        <pc:sldMkLst>
          <pc:docMk/>
          <pc:sldMk cId="1284092683" sldId="258"/>
        </pc:sldMkLst>
        <pc:spChg chg="mod">
          <ac:chgData name="30212090102852" userId="S::30212090102852@sci.asu.edu.eg::6609d03e-575b-4742-a6b1-2b7e3014f7c4" providerId="AD" clId="Web-{600BA9A3-DE32-EF76-E3BE-0D92C8EAE8A7}" dt="2024-09-12T11:27:25.038" v="15"/>
          <ac:spMkLst>
            <pc:docMk/>
            <pc:sldMk cId="1284092683" sldId="258"/>
            <ac:spMk id="2" creationId="{82635B38-4F13-5C9F-3BD3-CC97CCA42FF7}"/>
          </ac:spMkLst>
        </pc:spChg>
        <pc:spChg chg="mod">
          <ac:chgData name="30212090102852" userId="S::30212090102852@sci.asu.edu.eg::6609d03e-575b-4742-a6b1-2b7e3014f7c4" providerId="AD" clId="Web-{600BA9A3-DE32-EF76-E3BE-0D92C8EAE8A7}" dt="2024-09-12T11:28:21.569" v="19" actId="20577"/>
          <ac:spMkLst>
            <pc:docMk/>
            <pc:sldMk cId="1284092683" sldId="258"/>
            <ac:spMk id="3" creationId="{19CB349C-F029-B7B2-9F77-DD83A052F71A}"/>
          </ac:spMkLst>
        </pc:spChg>
        <pc:spChg chg="add del">
          <ac:chgData name="30212090102852" userId="S::30212090102852@sci.asu.edu.eg::6609d03e-575b-4742-a6b1-2b7e3014f7c4" providerId="AD" clId="Web-{600BA9A3-DE32-EF76-E3BE-0D92C8EAE8A7}" dt="2024-09-12T11:27:25.038" v="15"/>
          <ac:spMkLst>
            <pc:docMk/>
            <pc:sldMk cId="1284092683" sldId="258"/>
            <ac:spMk id="10" creationId="{72AA3712-C5CA-A663-E80E-253CE093079F}"/>
          </ac:spMkLst>
        </pc:spChg>
        <pc:spChg chg="add">
          <ac:chgData name="30212090102852" userId="S::30212090102852@sci.asu.edu.eg::6609d03e-575b-4742-a6b1-2b7e3014f7c4" providerId="AD" clId="Web-{600BA9A3-DE32-EF76-E3BE-0D92C8EAE8A7}" dt="2024-09-12T11:27:25.038" v="15"/>
          <ac:spMkLst>
            <pc:docMk/>
            <pc:sldMk cId="1284092683" sldId="258"/>
            <ac:spMk id="15" creationId="{3D00CB3E-22D8-C88A-E699-CC9736BC98D4}"/>
          </ac:spMkLst>
        </pc:spChg>
        <pc:picChg chg="add mod">
          <ac:chgData name="30212090102852" userId="S::30212090102852@sci.asu.edu.eg::6609d03e-575b-4742-a6b1-2b7e3014f7c4" providerId="AD" clId="Web-{600BA9A3-DE32-EF76-E3BE-0D92C8EAE8A7}" dt="2024-09-12T11:27:25.038" v="15"/>
          <ac:picMkLst>
            <pc:docMk/>
            <pc:sldMk cId="1284092683" sldId="258"/>
            <ac:picMk id="7" creationId="{9D00A915-6798-1009-0813-7D929873A0F0}"/>
          </ac:picMkLst>
        </pc:picChg>
      </pc:sldChg>
      <pc:sldChg chg="addSp delSp modSp mod setBg">
        <pc:chgData name="30212090102852" userId="S::30212090102852@sci.asu.edu.eg::6609d03e-575b-4742-a6b1-2b7e3014f7c4" providerId="AD" clId="Web-{600BA9A3-DE32-EF76-E3BE-0D92C8EAE8A7}" dt="2024-09-12T11:29:15.960" v="33" actId="20577"/>
        <pc:sldMkLst>
          <pc:docMk/>
          <pc:sldMk cId="1396231572" sldId="259"/>
        </pc:sldMkLst>
        <pc:spChg chg="mod">
          <ac:chgData name="30212090102852" userId="S::30212090102852@sci.asu.edu.eg::6609d03e-575b-4742-a6b1-2b7e3014f7c4" providerId="AD" clId="Web-{600BA9A3-DE32-EF76-E3BE-0D92C8EAE8A7}" dt="2024-09-12T11:28:35.444" v="22"/>
          <ac:spMkLst>
            <pc:docMk/>
            <pc:sldMk cId="1396231572" sldId="259"/>
            <ac:spMk id="2" creationId="{B0387AAE-030B-C943-7A5B-FB2834B3D7AC}"/>
          </ac:spMkLst>
        </pc:spChg>
        <pc:spChg chg="mod">
          <ac:chgData name="30212090102852" userId="S::30212090102852@sci.asu.edu.eg::6609d03e-575b-4742-a6b1-2b7e3014f7c4" providerId="AD" clId="Web-{600BA9A3-DE32-EF76-E3BE-0D92C8EAE8A7}" dt="2024-09-12T11:29:15.960" v="33" actId="20577"/>
          <ac:spMkLst>
            <pc:docMk/>
            <pc:sldMk cId="1396231572" sldId="259"/>
            <ac:spMk id="3" creationId="{B4A54362-2DC8-B0EE-41B0-0E0FE359FD9F}"/>
          </ac:spMkLst>
        </pc:spChg>
        <pc:spChg chg="add del">
          <ac:chgData name="30212090102852" userId="S::30212090102852@sci.asu.edu.eg::6609d03e-575b-4742-a6b1-2b7e3014f7c4" providerId="AD" clId="Web-{600BA9A3-DE32-EF76-E3BE-0D92C8EAE8A7}" dt="2024-09-12T11:28:35.429" v="21"/>
          <ac:spMkLst>
            <pc:docMk/>
            <pc:sldMk cId="1396231572" sldId="259"/>
            <ac:spMk id="10" creationId="{72AA3712-C5CA-A663-E80E-253CE093079F}"/>
          </ac:spMkLst>
        </pc:spChg>
        <pc:spChg chg="add">
          <ac:chgData name="30212090102852" userId="S::30212090102852@sci.asu.edu.eg::6609d03e-575b-4742-a6b1-2b7e3014f7c4" providerId="AD" clId="Web-{600BA9A3-DE32-EF76-E3BE-0D92C8EAE8A7}" dt="2024-09-12T11:28:35.444" v="22"/>
          <ac:spMkLst>
            <pc:docMk/>
            <pc:sldMk cId="1396231572" sldId="259"/>
            <ac:spMk id="12" creationId="{3D00CB3E-22D8-C88A-E699-CC9736BC98D4}"/>
          </ac:spMkLst>
        </pc:spChg>
        <pc:picChg chg="add del">
          <ac:chgData name="30212090102852" userId="S::30212090102852@sci.asu.edu.eg::6609d03e-575b-4742-a6b1-2b7e3014f7c4" providerId="AD" clId="Web-{600BA9A3-DE32-EF76-E3BE-0D92C8EAE8A7}" dt="2024-09-12T11:28:35.429" v="21"/>
          <ac:picMkLst>
            <pc:docMk/>
            <pc:sldMk cId="1396231572" sldId="259"/>
            <ac:picMk id="7" creationId="{55FF1609-B7C7-50B8-EFF8-3F2378C51255}"/>
          </ac:picMkLst>
        </pc:picChg>
        <pc:picChg chg="add">
          <ac:chgData name="30212090102852" userId="S::30212090102852@sci.asu.edu.eg::6609d03e-575b-4742-a6b1-2b7e3014f7c4" providerId="AD" clId="Web-{600BA9A3-DE32-EF76-E3BE-0D92C8EAE8A7}" dt="2024-09-12T11:28:35.444" v="22"/>
          <ac:picMkLst>
            <pc:docMk/>
            <pc:sldMk cId="1396231572" sldId="259"/>
            <ac:picMk id="13" creationId="{23367EB2-42A2-AE4F-0DD3-F170C1D36935}"/>
          </ac:picMkLst>
        </pc:picChg>
      </pc:sldChg>
      <pc:sldChg chg="addSp modSp mod setBg">
        <pc:chgData name="30212090102852" userId="S::30212090102852@sci.asu.edu.eg::6609d03e-575b-4742-a6b1-2b7e3014f7c4" providerId="AD" clId="Web-{600BA9A3-DE32-EF76-E3BE-0D92C8EAE8A7}" dt="2024-09-12T11:29:09.647" v="30" actId="20577"/>
        <pc:sldMkLst>
          <pc:docMk/>
          <pc:sldMk cId="773818146" sldId="260"/>
        </pc:sldMkLst>
        <pc:spChg chg="mod">
          <ac:chgData name="30212090102852" userId="S::30212090102852@sci.asu.edu.eg::6609d03e-575b-4742-a6b1-2b7e3014f7c4" providerId="AD" clId="Web-{600BA9A3-DE32-EF76-E3BE-0D92C8EAE8A7}" dt="2024-09-12T11:29:01.991" v="26"/>
          <ac:spMkLst>
            <pc:docMk/>
            <pc:sldMk cId="773818146" sldId="260"/>
            <ac:spMk id="2" creationId="{66B24575-B50E-24E7-156C-F05B4E3E495F}"/>
          </ac:spMkLst>
        </pc:spChg>
        <pc:spChg chg="mod">
          <ac:chgData name="30212090102852" userId="S::30212090102852@sci.asu.edu.eg::6609d03e-575b-4742-a6b1-2b7e3014f7c4" providerId="AD" clId="Web-{600BA9A3-DE32-EF76-E3BE-0D92C8EAE8A7}" dt="2024-09-12T11:29:09.647" v="30" actId="20577"/>
          <ac:spMkLst>
            <pc:docMk/>
            <pc:sldMk cId="773818146" sldId="260"/>
            <ac:spMk id="3" creationId="{79BC9318-F32F-6232-23A0-E1DA1F4820AF}"/>
          </ac:spMkLst>
        </pc:spChg>
        <pc:spChg chg="add">
          <ac:chgData name="30212090102852" userId="S::30212090102852@sci.asu.edu.eg::6609d03e-575b-4742-a6b1-2b7e3014f7c4" providerId="AD" clId="Web-{600BA9A3-DE32-EF76-E3BE-0D92C8EAE8A7}" dt="2024-09-12T11:29:01.991" v="26"/>
          <ac:spMkLst>
            <pc:docMk/>
            <pc:sldMk cId="773818146" sldId="260"/>
            <ac:spMk id="10" creationId="{3D00CB3E-22D8-C88A-E699-CC9736BC98D4}"/>
          </ac:spMkLst>
        </pc:spChg>
        <pc:picChg chg="add">
          <ac:chgData name="30212090102852" userId="S::30212090102852@sci.asu.edu.eg::6609d03e-575b-4742-a6b1-2b7e3014f7c4" providerId="AD" clId="Web-{600BA9A3-DE32-EF76-E3BE-0D92C8EAE8A7}" dt="2024-09-12T11:29:01.991" v="26"/>
          <ac:picMkLst>
            <pc:docMk/>
            <pc:sldMk cId="773818146" sldId="260"/>
            <ac:picMk id="7" creationId="{B534199B-BBB9-BD8A-FABB-C76C8C2F2BC1}"/>
          </ac:picMkLst>
        </pc:picChg>
      </pc:sldChg>
      <pc:sldChg chg="addSp modSp mod setBg">
        <pc:chgData name="30212090102852" userId="S::30212090102852@sci.asu.edu.eg::6609d03e-575b-4742-a6b1-2b7e3014f7c4" providerId="AD" clId="Web-{600BA9A3-DE32-EF76-E3BE-0D92C8EAE8A7}" dt="2024-09-12T11:29:51.804" v="39" actId="20577"/>
        <pc:sldMkLst>
          <pc:docMk/>
          <pc:sldMk cId="2026287052" sldId="261"/>
        </pc:sldMkLst>
        <pc:spChg chg="mod">
          <ac:chgData name="30212090102852" userId="S::30212090102852@sci.asu.edu.eg::6609d03e-575b-4742-a6b1-2b7e3014f7c4" providerId="AD" clId="Web-{600BA9A3-DE32-EF76-E3BE-0D92C8EAE8A7}" dt="2024-09-12T11:29:28.929" v="34"/>
          <ac:spMkLst>
            <pc:docMk/>
            <pc:sldMk cId="2026287052" sldId="261"/>
            <ac:spMk id="2" creationId="{09FF94AE-DABD-3FA3-B66A-E5DABC2406FE}"/>
          </ac:spMkLst>
        </pc:spChg>
        <pc:spChg chg="mod">
          <ac:chgData name="30212090102852" userId="S::30212090102852@sci.asu.edu.eg::6609d03e-575b-4742-a6b1-2b7e3014f7c4" providerId="AD" clId="Web-{600BA9A3-DE32-EF76-E3BE-0D92C8EAE8A7}" dt="2024-09-12T11:29:51.804" v="39" actId="20577"/>
          <ac:spMkLst>
            <pc:docMk/>
            <pc:sldMk cId="2026287052" sldId="261"/>
            <ac:spMk id="3" creationId="{828AB4C1-7106-E94F-CC2E-9A88267B32DD}"/>
          </ac:spMkLst>
        </pc:spChg>
        <pc:spChg chg="add">
          <ac:chgData name="30212090102852" userId="S::30212090102852@sci.asu.edu.eg::6609d03e-575b-4742-a6b1-2b7e3014f7c4" providerId="AD" clId="Web-{600BA9A3-DE32-EF76-E3BE-0D92C8EAE8A7}" dt="2024-09-12T11:29:28.929" v="34"/>
          <ac:spMkLst>
            <pc:docMk/>
            <pc:sldMk cId="2026287052" sldId="261"/>
            <ac:spMk id="10" creationId="{3D00CB3E-22D8-C88A-E699-CC9736BC98D4}"/>
          </ac:spMkLst>
        </pc:spChg>
        <pc:picChg chg="add">
          <ac:chgData name="30212090102852" userId="S::30212090102852@sci.asu.edu.eg::6609d03e-575b-4742-a6b1-2b7e3014f7c4" providerId="AD" clId="Web-{600BA9A3-DE32-EF76-E3BE-0D92C8EAE8A7}" dt="2024-09-12T11:29:28.929" v="34"/>
          <ac:picMkLst>
            <pc:docMk/>
            <pc:sldMk cId="2026287052" sldId="261"/>
            <ac:picMk id="7" creationId="{7E2C6A56-02BE-956E-34F1-FD6C1FDDD1A6}"/>
          </ac:picMkLst>
        </pc:picChg>
      </pc:sldChg>
      <pc:sldChg chg="addSp modSp mod setBg">
        <pc:chgData name="30212090102852" userId="S::30212090102852@sci.asu.edu.eg::6609d03e-575b-4742-a6b1-2b7e3014f7c4" providerId="AD" clId="Web-{600BA9A3-DE32-EF76-E3BE-0D92C8EAE8A7}" dt="2024-09-12T11:30:20.226" v="45" actId="20577"/>
        <pc:sldMkLst>
          <pc:docMk/>
          <pc:sldMk cId="500584483" sldId="262"/>
        </pc:sldMkLst>
        <pc:spChg chg="mod">
          <ac:chgData name="30212090102852" userId="S::30212090102852@sci.asu.edu.eg::6609d03e-575b-4742-a6b1-2b7e3014f7c4" providerId="AD" clId="Web-{600BA9A3-DE32-EF76-E3BE-0D92C8EAE8A7}" dt="2024-09-12T11:30:03.038" v="40"/>
          <ac:spMkLst>
            <pc:docMk/>
            <pc:sldMk cId="500584483" sldId="262"/>
            <ac:spMk id="2" creationId="{830EF226-598A-D872-43DA-E387E40B9496}"/>
          </ac:spMkLst>
        </pc:spChg>
        <pc:spChg chg="mod">
          <ac:chgData name="30212090102852" userId="S::30212090102852@sci.asu.edu.eg::6609d03e-575b-4742-a6b1-2b7e3014f7c4" providerId="AD" clId="Web-{600BA9A3-DE32-EF76-E3BE-0D92C8EAE8A7}" dt="2024-09-12T11:30:20.226" v="45" actId="20577"/>
          <ac:spMkLst>
            <pc:docMk/>
            <pc:sldMk cId="500584483" sldId="262"/>
            <ac:spMk id="3" creationId="{9D11416C-7E9C-D4D4-255E-E431C0E7DD14}"/>
          </ac:spMkLst>
        </pc:spChg>
        <pc:spChg chg="add">
          <ac:chgData name="30212090102852" userId="S::30212090102852@sci.asu.edu.eg::6609d03e-575b-4742-a6b1-2b7e3014f7c4" providerId="AD" clId="Web-{600BA9A3-DE32-EF76-E3BE-0D92C8EAE8A7}" dt="2024-09-12T11:30:03.038" v="40"/>
          <ac:spMkLst>
            <pc:docMk/>
            <pc:sldMk cId="500584483" sldId="262"/>
            <ac:spMk id="10" creationId="{3D00CB3E-22D8-C88A-E699-CC9736BC98D4}"/>
          </ac:spMkLst>
        </pc:spChg>
        <pc:picChg chg="add">
          <ac:chgData name="30212090102852" userId="S::30212090102852@sci.asu.edu.eg::6609d03e-575b-4742-a6b1-2b7e3014f7c4" providerId="AD" clId="Web-{600BA9A3-DE32-EF76-E3BE-0D92C8EAE8A7}" dt="2024-09-12T11:30:03.038" v="40"/>
          <ac:picMkLst>
            <pc:docMk/>
            <pc:sldMk cId="500584483" sldId="262"/>
            <ac:picMk id="7" creationId="{146A5E02-7756-54E5-0818-44BA05D615DF}"/>
          </ac:picMkLst>
        </pc:picChg>
      </pc:sldChg>
      <pc:sldChg chg="addSp modSp mod setBg">
        <pc:chgData name="30212090102852" userId="S::30212090102852@sci.asu.edu.eg::6609d03e-575b-4742-a6b1-2b7e3014f7c4" providerId="AD" clId="Web-{600BA9A3-DE32-EF76-E3BE-0D92C8EAE8A7}" dt="2024-09-12T11:30:47.616" v="50" actId="14100"/>
        <pc:sldMkLst>
          <pc:docMk/>
          <pc:sldMk cId="1732253098" sldId="263"/>
        </pc:sldMkLst>
        <pc:spChg chg="mod">
          <ac:chgData name="30212090102852" userId="S::30212090102852@sci.asu.edu.eg::6609d03e-575b-4742-a6b1-2b7e3014f7c4" providerId="AD" clId="Web-{600BA9A3-DE32-EF76-E3BE-0D92C8EAE8A7}" dt="2024-09-12T11:30:36.741" v="46"/>
          <ac:spMkLst>
            <pc:docMk/>
            <pc:sldMk cId="1732253098" sldId="263"/>
            <ac:spMk id="2" creationId="{74EFC862-52D3-6175-EB89-62DF058370E8}"/>
          </ac:spMkLst>
        </pc:spChg>
        <pc:spChg chg="mod">
          <ac:chgData name="30212090102852" userId="S::30212090102852@sci.asu.edu.eg::6609d03e-575b-4742-a6b1-2b7e3014f7c4" providerId="AD" clId="Web-{600BA9A3-DE32-EF76-E3BE-0D92C8EAE8A7}" dt="2024-09-12T11:30:47.616" v="50" actId="14100"/>
          <ac:spMkLst>
            <pc:docMk/>
            <pc:sldMk cId="1732253098" sldId="263"/>
            <ac:spMk id="3" creationId="{72C2DA3D-3C50-A8AA-1C63-E93699B01F0B}"/>
          </ac:spMkLst>
        </pc:spChg>
        <pc:spChg chg="add">
          <ac:chgData name="30212090102852" userId="S::30212090102852@sci.asu.edu.eg::6609d03e-575b-4742-a6b1-2b7e3014f7c4" providerId="AD" clId="Web-{600BA9A3-DE32-EF76-E3BE-0D92C8EAE8A7}" dt="2024-09-12T11:30:36.741" v="46"/>
          <ac:spMkLst>
            <pc:docMk/>
            <pc:sldMk cId="1732253098" sldId="263"/>
            <ac:spMk id="10" creationId="{3D00CB3E-22D8-C88A-E699-CC9736BC98D4}"/>
          </ac:spMkLst>
        </pc:spChg>
        <pc:picChg chg="add">
          <ac:chgData name="30212090102852" userId="S::30212090102852@sci.asu.edu.eg::6609d03e-575b-4742-a6b1-2b7e3014f7c4" providerId="AD" clId="Web-{600BA9A3-DE32-EF76-E3BE-0D92C8EAE8A7}" dt="2024-09-12T11:30:36.741" v="46"/>
          <ac:picMkLst>
            <pc:docMk/>
            <pc:sldMk cId="1732253098" sldId="263"/>
            <ac:picMk id="7" creationId="{21B9B99C-CC5A-DB8C-AA92-A2A8483C4321}"/>
          </ac:picMkLst>
        </pc:picChg>
      </pc:sldChg>
      <pc:sldChg chg="addSp modSp mod setBg">
        <pc:chgData name="30212090102852" userId="S::30212090102852@sci.asu.edu.eg::6609d03e-575b-4742-a6b1-2b7e3014f7c4" providerId="AD" clId="Web-{600BA9A3-DE32-EF76-E3BE-0D92C8EAE8A7}" dt="2024-09-12T11:31:25.476" v="59" actId="20577"/>
        <pc:sldMkLst>
          <pc:docMk/>
          <pc:sldMk cId="1215502842" sldId="264"/>
        </pc:sldMkLst>
        <pc:spChg chg="mod">
          <ac:chgData name="30212090102852" userId="S::30212090102852@sci.asu.edu.eg::6609d03e-575b-4742-a6b1-2b7e3014f7c4" providerId="AD" clId="Web-{600BA9A3-DE32-EF76-E3BE-0D92C8EAE8A7}" dt="2024-09-12T11:31:13.069" v="51"/>
          <ac:spMkLst>
            <pc:docMk/>
            <pc:sldMk cId="1215502842" sldId="264"/>
            <ac:spMk id="2" creationId="{E9A8A600-070D-F6A7-08A1-87D1D27C9935}"/>
          </ac:spMkLst>
        </pc:spChg>
        <pc:spChg chg="mod">
          <ac:chgData name="30212090102852" userId="S::30212090102852@sci.asu.edu.eg::6609d03e-575b-4742-a6b1-2b7e3014f7c4" providerId="AD" clId="Web-{600BA9A3-DE32-EF76-E3BE-0D92C8EAE8A7}" dt="2024-09-12T11:31:25.476" v="59" actId="20577"/>
          <ac:spMkLst>
            <pc:docMk/>
            <pc:sldMk cId="1215502842" sldId="264"/>
            <ac:spMk id="3" creationId="{4EAAADFD-5E8E-C0BE-280C-E8D988418C21}"/>
          </ac:spMkLst>
        </pc:spChg>
        <pc:spChg chg="add">
          <ac:chgData name="30212090102852" userId="S::30212090102852@sci.asu.edu.eg::6609d03e-575b-4742-a6b1-2b7e3014f7c4" providerId="AD" clId="Web-{600BA9A3-DE32-EF76-E3BE-0D92C8EAE8A7}" dt="2024-09-12T11:31:13.069" v="51"/>
          <ac:spMkLst>
            <pc:docMk/>
            <pc:sldMk cId="1215502842" sldId="264"/>
            <ac:spMk id="10" creationId="{3D00CB3E-22D8-C88A-E699-CC9736BC98D4}"/>
          </ac:spMkLst>
        </pc:spChg>
        <pc:picChg chg="add">
          <ac:chgData name="30212090102852" userId="S::30212090102852@sci.asu.edu.eg::6609d03e-575b-4742-a6b1-2b7e3014f7c4" providerId="AD" clId="Web-{600BA9A3-DE32-EF76-E3BE-0D92C8EAE8A7}" dt="2024-09-12T11:31:13.069" v="51"/>
          <ac:picMkLst>
            <pc:docMk/>
            <pc:sldMk cId="1215502842" sldId="264"/>
            <ac:picMk id="7" creationId="{B577C6EA-9A05-EE84-2841-CBACCE8BFDB4}"/>
          </ac:picMkLst>
        </pc:picChg>
      </pc:sldChg>
      <pc:sldChg chg="addSp modSp new mod ord setBg">
        <pc:chgData name="30212090102852" userId="S::30212090102852@sci.asu.edu.eg::6609d03e-575b-4742-a6b1-2b7e3014f7c4" providerId="AD" clId="Web-{600BA9A3-DE32-EF76-E3BE-0D92C8EAE8A7}" dt="2024-09-12T11:32:20.882" v="67" actId="20577"/>
        <pc:sldMkLst>
          <pc:docMk/>
          <pc:sldMk cId="3232094739" sldId="265"/>
        </pc:sldMkLst>
        <pc:spChg chg="mod">
          <ac:chgData name="30212090102852" userId="S::30212090102852@sci.asu.edu.eg::6609d03e-575b-4742-a6b1-2b7e3014f7c4" providerId="AD" clId="Web-{600BA9A3-DE32-EF76-E3BE-0D92C8EAE8A7}" dt="2024-09-12T11:31:56.882" v="64"/>
          <ac:spMkLst>
            <pc:docMk/>
            <pc:sldMk cId="3232094739" sldId="265"/>
            <ac:spMk id="2" creationId="{94D4D0A5-607C-3B02-A07F-093C75F5A375}"/>
          </ac:spMkLst>
        </pc:spChg>
        <pc:spChg chg="mod">
          <ac:chgData name="30212090102852" userId="S::30212090102852@sci.asu.edu.eg::6609d03e-575b-4742-a6b1-2b7e3014f7c4" providerId="AD" clId="Web-{600BA9A3-DE32-EF76-E3BE-0D92C8EAE8A7}" dt="2024-09-12T11:32:20.882" v="67" actId="20577"/>
          <ac:spMkLst>
            <pc:docMk/>
            <pc:sldMk cId="3232094739" sldId="265"/>
            <ac:spMk id="3" creationId="{093A6087-94FB-B995-550E-829CE90F4C0A}"/>
          </ac:spMkLst>
        </pc:spChg>
        <pc:spChg chg="add mod">
          <ac:chgData name="30212090102852" userId="S::30212090102852@sci.asu.edu.eg::6609d03e-575b-4742-a6b1-2b7e3014f7c4" providerId="AD" clId="Web-{600BA9A3-DE32-EF76-E3BE-0D92C8EAE8A7}" dt="2024-09-12T11:31:56.882" v="64"/>
          <ac:spMkLst>
            <pc:docMk/>
            <pc:sldMk cId="3232094739" sldId="265"/>
            <ac:spMk id="5" creationId="{DCF6D4AF-746A-B4A5-5E04-5664C4C9D536}"/>
          </ac:spMkLst>
        </pc:spChg>
        <pc:spChg chg="add">
          <ac:chgData name="30212090102852" userId="S::30212090102852@sci.asu.edu.eg::6609d03e-575b-4742-a6b1-2b7e3014f7c4" providerId="AD" clId="Web-{600BA9A3-DE32-EF76-E3BE-0D92C8EAE8A7}" dt="2024-09-12T11:31:56.882" v="64"/>
          <ac:spMkLst>
            <pc:docMk/>
            <pc:sldMk cId="3232094739" sldId="265"/>
            <ac:spMk id="10" creationId="{B5CE8706-C904-73E3-C523-33027F7D3499}"/>
          </ac:spMkLst>
        </pc:spChg>
        <pc:spChg chg="add">
          <ac:chgData name="30212090102852" userId="S::30212090102852@sci.asu.edu.eg::6609d03e-575b-4742-a6b1-2b7e3014f7c4" providerId="AD" clId="Web-{600BA9A3-DE32-EF76-E3BE-0D92C8EAE8A7}" dt="2024-09-12T11:31:56.882" v="64"/>
          <ac:spMkLst>
            <pc:docMk/>
            <pc:sldMk cId="3232094739" sldId="265"/>
            <ac:spMk id="12" creationId="{8753201B-432F-7A72-6FF6-CF0404210168}"/>
          </ac:spMkLst>
        </pc:spChg>
        <pc:picChg chg="add mod ord">
          <ac:chgData name="30212090102852" userId="S::30212090102852@sci.asu.edu.eg::6609d03e-575b-4742-a6b1-2b7e3014f7c4" providerId="AD" clId="Web-{600BA9A3-DE32-EF76-E3BE-0D92C8EAE8A7}" dt="2024-09-12T11:31:56.882" v="64"/>
          <ac:picMkLst>
            <pc:docMk/>
            <pc:sldMk cId="3232094739" sldId="265"/>
            <ac:picMk id="4" creationId="{6DED927A-832E-6285-CDF5-DCED59FD93AE}"/>
          </ac:picMkLst>
        </pc:picChg>
      </pc:sldChg>
      <pc:sldChg chg="addSp modSp new mod setBg">
        <pc:chgData name="30212090102852" userId="S::30212090102852@sci.asu.edu.eg::6609d03e-575b-4742-a6b1-2b7e3014f7c4" providerId="AD" clId="Web-{600BA9A3-DE32-EF76-E3BE-0D92C8EAE8A7}" dt="2024-09-12T11:32:47.538" v="71" actId="14100"/>
        <pc:sldMkLst>
          <pc:docMk/>
          <pc:sldMk cId="1612910913" sldId="266"/>
        </pc:sldMkLst>
        <pc:spChg chg="mod">
          <ac:chgData name="30212090102852" userId="S::30212090102852@sci.asu.edu.eg::6609d03e-575b-4742-a6b1-2b7e3014f7c4" providerId="AD" clId="Web-{600BA9A3-DE32-EF76-E3BE-0D92C8EAE8A7}" dt="2024-09-12T11:32:33.569" v="68"/>
          <ac:spMkLst>
            <pc:docMk/>
            <pc:sldMk cId="1612910913" sldId="266"/>
            <ac:spMk id="2" creationId="{F3962491-554A-56E7-6522-66317CA8004E}"/>
          </ac:spMkLst>
        </pc:spChg>
        <pc:spChg chg="mod">
          <ac:chgData name="30212090102852" userId="S::30212090102852@sci.asu.edu.eg::6609d03e-575b-4742-a6b1-2b7e3014f7c4" providerId="AD" clId="Web-{600BA9A3-DE32-EF76-E3BE-0D92C8EAE8A7}" dt="2024-09-12T11:32:47.538" v="71" actId="14100"/>
          <ac:spMkLst>
            <pc:docMk/>
            <pc:sldMk cId="1612910913" sldId="266"/>
            <ac:spMk id="3" creationId="{6EA4F275-99B5-FFE3-7152-DDF6FB18CD68}"/>
          </ac:spMkLst>
        </pc:spChg>
        <pc:spChg chg="add">
          <ac:chgData name="30212090102852" userId="S::30212090102852@sci.asu.edu.eg::6609d03e-575b-4742-a6b1-2b7e3014f7c4" providerId="AD" clId="Web-{600BA9A3-DE32-EF76-E3BE-0D92C8EAE8A7}" dt="2024-09-12T11:32:33.569" v="68"/>
          <ac:spMkLst>
            <pc:docMk/>
            <pc:sldMk cId="1612910913" sldId="266"/>
            <ac:spMk id="9" creationId="{3D00CB3E-22D8-C88A-E699-CC9736BC98D4}"/>
          </ac:spMkLst>
        </pc:spChg>
        <pc:picChg chg="add">
          <ac:chgData name="30212090102852" userId="S::30212090102852@sci.asu.edu.eg::6609d03e-575b-4742-a6b1-2b7e3014f7c4" providerId="AD" clId="Web-{600BA9A3-DE32-EF76-E3BE-0D92C8EAE8A7}" dt="2024-09-12T11:32:33.569" v="68"/>
          <ac:picMkLst>
            <pc:docMk/>
            <pc:sldMk cId="1612910913" sldId="266"/>
            <ac:picMk id="5" creationId="{47D45285-AE84-3E6A-3BAC-A3A64615EC0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6401" y="3378954"/>
            <a:ext cx="6394567" cy="3479046"/>
          </a:xfrm>
          <a:custGeom>
            <a:avLst/>
            <a:gdLst>
              <a:gd name="connsiteX0" fmla="*/ 5171297 w 6394567"/>
              <a:gd name="connsiteY0" fmla="*/ 284 h 3479046"/>
              <a:gd name="connsiteX1" fmla="*/ 6394290 w 6394567"/>
              <a:gd name="connsiteY1" fmla="*/ 430072 h 3479046"/>
              <a:gd name="connsiteX2" fmla="*/ 6394567 w 6394567"/>
              <a:gd name="connsiteY2" fmla="*/ 430316 h 3479046"/>
              <a:gd name="connsiteX3" fmla="*/ 6394567 w 6394567"/>
              <a:gd name="connsiteY3" fmla="*/ 3479046 h 3479046"/>
              <a:gd name="connsiteX4" fmla="*/ 0 w 6394567"/>
              <a:gd name="connsiteY4" fmla="*/ 3479046 h 3479046"/>
              <a:gd name="connsiteX5" fmla="*/ 3916974 w 6394567"/>
              <a:gd name="connsiteY5" fmla="*/ 405504 h 3479046"/>
              <a:gd name="connsiteX6" fmla="*/ 3959456 w 6394567"/>
              <a:gd name="connsiteY6" fmla="*/ 373857 h 3479046"/>
              <a:gd name="connsiteX7" fmla="*/ 5052215 w 6394567"/>
              <a:gd name="connsiteY7" fmla="*/ 1756 h 3479046"/>
              <a:gd name="connsiteX8" fmla="*/ 5171297 w 6394567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F32C74-82F4-2A29-889B-EF23CEE6A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CADD6-278F-604C-8A38-BBBAFC675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946B-3F5A-C916-B62B-8D5938EA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539F-2DB8-FCDA-C884-9C3CD29B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A7B3-5D3B-D493-8F6F-1FEBB857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29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0D2E-0561-F284-F89A-AAE3CD09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10239338" cy="953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57C4C-16EC-2477-6332-830F53011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9848" y="2139696"/>
            <a:ext cx="10239338" cy="3677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940D3-6996-1C08-F1AF-87C35465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676C3-588F-B636-8CE0-AA2CBFBC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F8A9-EB1E-B344-A4B8-B58D063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80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F3A28-33E4-2796-AE7A-1234569F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4950" y="1081177"/>
            <a:ext cx="2508849" cy="4633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185FC-2BBB-E997-A5CD-F2C6CF6B7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081177"/>
            <a:ext cx="7505700" cy="4633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14B3C-96CD-071C-C2AD-2C7E04F8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A2B04-F5E0-C5A3-C77D-6AE9A9E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5BC2-C712-C4A4-50EC-E10D8834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0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A4769-9A55-AF9B-4CE4-DFA07E71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45D9E-DBB4-B890-88D5-B4C0359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15260-1C0B-A965-3114-D7C40D1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F4D1-0334-3F24-69B4-06C7BD74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A76D-3B8B-429D-9B32-54D6A62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4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9C414-4A2F-78AF-ED60-6130D4C563B3}"/>
              </a:ext>
            </a:extLst>
          </p:cNvPr>
          <p:cNvSpPr/>
          <p:nvPr/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2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3410AE4-7FC7-589E-B6D3-0DA7B5FC5CE3}"/>
              </a:ext>
            </a:extLst>
          </p:cNvPr>
          <p:cNvSpPr/>
          <p:nvPr/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3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81CBD-08D9-3C9A-7620-24F2D640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5AE2B-1716-CEEC-73F8-E81F5919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95574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3052-6EE8-979F-04FB-1B8DF81F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6285-161A-6869-27C2-0A159C23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D64F-5DAB-238D-C34A-1DCCB122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66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84D0-7460-7B08-F1EE-96EABE40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36841"/>
            <a:ext cx="10092477" cy="953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B7F9-8ECB-7079-A11E-51D3903E2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97161-CAF5-CA48-D814-7ACD43AB9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9795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BD680-4E7A-5155-3CAE-6BD44EE8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A152D-EFF2-B3AA-3F25-14E11367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D6032-FD7A-BFFD-9BE5-48EDBEFB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21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F4D-4855-340E-03F3-4860885E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3283"/>
            <a:ext cx="10096500" cy="9160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EB472-7426-C288-B5F6-0A1232DC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1" y="1879287"/>
            <a:ext cx="4739628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94F9C-B6FA-97C3-F618-0CF956CB5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1" y="2505075"/>
            <a:ext cx="4739628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5665C-7910-AFA2-350F-42C06ED5A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330" y="1879287"/>
            <a:ext cx="4762970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1352E-1DE0-F0CD-6F81-1D8FF59C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0330" y="2505075"/>
            <a:ext cx="4762970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8F7E4-7D9E-4736-3269-4F0C4699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8386CF-9A84-8D2A-BC47-C951DD99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0844D-FE1F-49E7-3BBD-527FB72E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691C-93A5-1364-00A9-A470C289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57223"/>
            <a:ext cx="8886884" cy="1043078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55BD-4154-B9D1-0B5B-B1E3A06B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A9E4A-03D1-7A8B-233D-014A3248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CEFC4-D276-DF45-F395-F5BD2EA7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8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2C0AD-76F4-FCE4-2717-0A9AA435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3BB66-3F41-7F1D-5108-B3F679A8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A6DA0-07AE-4BE4-B82F-7936D0E3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0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FB75-C953-0BD0-4E2E-71776742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0626"/>
            <a:ext cx="3705225" cy="1286774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AA52-60F3-40F2-673B-5848F4253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5426"/>
            <a:ext cx="5980112" cy="4768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167E8-C561-5A72-AED3-442F66DD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BFED3-7CB3-1B8B-9504-13A121CA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456C9-19A0-4441-B1AF-B7AFBF64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98EA-84CC-411C-0012-D3149536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95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1E10-1458-2553-05B4-313F7E26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82128"/>
            <a:ext cx="3705225" cy="1275272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0F677-F177-6DED-1920-685B9D9FF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43000"/>
            <a:ext cx="5980112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1CB1-2109-480E-8904-4077C94D6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DB38-7CB9-2140-BC21-6D2E7DD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448AD-3B1D-4B5E-CAB9-BB5FD2C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EF53D-CF5A-87A2-E973-3B8CCDEB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8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F4A25-A386-9574-775C-E5E5F9FC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8886884" cy="953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7885F-2B7B-74DB-9996-E0ACEBC9D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2139696"/>
            <a:ext cx="8883836" cy="367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4F519-BA47-2B81-CC1C-7E1F119EC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7379" y="4629744"/>
            <a:ext cx="2653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E351CED-465B-40B5-ADCE-957C918F22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2D7B-C352-1630-4C3D-7D5983C0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2" y="6318446"/>
            <a:ext cx="2743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04F0-DF9B-480B-CC46-BAE7A81FB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18446"/>
            <a:ext cx="615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0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lib.umn.edu/informationsystems/chapter/12-2-internet-101-understanding-how-the-internet-works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cpedia.org/suspension-file/a/attacks.html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example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example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le.com" TargetMode="External"/><Relationship Id="rId2" Type="http://schemas.openxmlformats.org/officeDocument/2006/relationships/hyperlink" Target="http://www.blog.example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AA37442-EAE9-6CFC-AC74-44222B37F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-up of a web site&#10;&#10;Description automatically generated">
            <a:extLst>
              <a:ext uri="{FF2B5EF4-FFF2-40B4-BE49-F238E27FC236}">
                <a16:creationId xmlns:a16="http://schemas.microsoft.com/office/drawing/2014/main" id="{173A8375-6D9A-A909-D0CC-71E29B2A15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6005" r="15550" b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4117A24-9D5E-A791-A2F4-8C81AC60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60265" y="-960268"/>
            <a:ext cx="6857998" cy="87785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6000">
                <a:srgbClr val="000000">
                  <a:alpha val="58000"/>
                </a:srgbClr>
              </a:gs>
              <a:gs pos="100000">
                <a:srgbClr val="000000">
                  <a:alpha val="51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2" y="1122363"/>
            <a:ext cx="5029198" cy="230524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ea typeface="+mj-lt"/>
                <a:cs typeface="+mj-lt"/>
              </a:rPr>
              <a:t>Lecture 4: Domain Names and DNS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Eng / Youssef khaled </a:t>
            </a:r>
          </a:p>
          <a:p>
            <a:r>
              <a:rPr lang="en-US">
                <a:solidFill>
                  <a:srgbClr val="FFFFFF"/>
                </a:solidFill>
              </a:rPr>
              <a:t>Backend Roadmap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5CE8706-C904-73E3-C523-33027F7D3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53201B-432F-7A72-6FF6-CF0404210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green folder with a black label next to a green computer keyboard&#10;&#10;Description automatically generated">
            <a:extLst>
              <a:ext uri="{FF2B5EF4-FFF2-40B4-BE49-F238E27FC236}">
                <a16:creationId xmlns:a16="http://schemas.microsoft.com/office/drawing/2014/main" id="{6DED927A-832E-6285-CDF5-DCED59FD93A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5730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D4D0A5-607C-3B02-A07F-093C75F5A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143000"/>
            <a:ext cx="5345502" cy="1257300"/>
          </a:xfrm>
        </p:spPr>
        <p:txBody>
          <a:bodyPr anchor="ctr">
            <a:normAutofit/>
          </a:bodyPr>
          <a:lstStyle/>
          <a:p>
            <a:r>
              <a:rPr lang="en-US" sz="4800" b="0">
                <a:solidFill>
                  <a:srgbClr val="FFFFFF"/>
                </a:solidFill>
                <a:ea typeface="+mj-lt"/>
                <a:cs typeface="+mj-lt"/>
              </a:rPr>
              <a:t>DNS Security</a:t>
            </a:r>
            <a:endParaRPr lang="en-US" sz="48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A6087-94FB-B995-550E-829CE90F4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8" y="2648444"/>
            <a:ext cx="9283702" cy="30665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  <a:ea typeface="+mn-lt"/>
                <a:cs typeface="+mn-lt"/>
              </a:rPr>
              <a:t>DNS can be vulnerable to attacks, such as DNS spoofing or hijacking.</a:t>
            </a:r>
            <a:endParaRPr lang="en-US" sz="2000" dirty="0">
              <a:solidFill>
                <a:srgbClr val="FFFFFF"/>
              </a:solidFill>
            </a:endParaRPr>
          </a:p>
          <a:p>
            <a:r>
              <a:rPr lang="en-US" sz="2000" dirty="0">
                <a:solidFill>
                  <a:srgbClr val="FFFFFF"/>
                </a:solidFill>
                <a:ea typeface="+mn-lt"/>
                <a:cs typeface="+mn-lt"/>
              </a:rPr>
              <a:t>DNSSEC (DNS Security Extensions) adds security to DNS lookups.</a:t>
            </a:r>
            <a:endParaRPr lang="en-US" sz="2000" dirty="0">
              <a:solidFill>
                <a:srgbClr val="FFFFFF"/>
              </a:solidFill>
            </a:endParaRPr>
          </a:p>
          <a:p>
            <a:endParaRPr lang="en-US" sz="2000" dirty="0">
              <a:solidFill>
                <a:srgbClr val="FFFFFF"/>
              </a:solidFill>
            </a:endParaRPr>
          </a:p>
          <a:p>
            <a:r>
              <a:rPr lang="en-US" sz="2000" b="1" dirty="0">
                <a:solidFill>
                  <a:srgbClr val="FFFFFF"/>
                </a:solidFill>
                <a:ea typeface="+mn-lt"/>
                <a:cs typeface="+mn-lt"/>
              </a:rPr>
              <a:t>Example</a:t>
            </a:r>
            <a:r>
              <a:rPr lang="en-US" sz="2000" dirty="0">
                <a:solidFill>
                  <a:srgbClr val="FFFFFF"/>
                </a:solidFill>
                <a:ea typeface="+mn-lt"/>
                <a:cs typeface="+mn-lt"/>
              </a:rPr>
              <a:t>: Protecting users from being redirected to fake websites.</a:t>
            </a:r>
            <a:endParaRPr lang="en-US" sz="2000" dirty="0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F6D4AF-746A-B4A5-5E04-5664C4C9D536}"/>
              </a:ext>
            </a:extLst>
          </p:cNvPr>
          <p:cNvSpPr txBox="1"/>
          <p:nvPr/>
        </p:nvSpPr>
        <p:spPr>
          <a:xfrm>
            <a:off x="1524000" y="6477000"/>
            <a:ext cx="9144000" cy="3175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/>
              <a:t>ThePhoto by PhotoAuthor is licensed under CCYYSA.</a:t>
            </a:r>
          </a:p>
        </p:txBody>
      </p:sp>
    </p:spTree>
    <p:extLst>
      <p:ext uri="{BB962C8B-B14F-4D97-AF65-F5344CB8AC3E}">
        <p14:creationId xmlns:p14="http://schemas.microsoft.com/office/powerpoint/2010/main" val="3232094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D00CB3E-22D8-C88A-E699-CC9736BC9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62491-554A-56E7-6522-66317CA80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1131497"/>
            <a:ext cx="8606346" cy="1257299"/>
          </a:xfrm>
        </p:spPr>
        <p:txBody>
          <a:bodyPr anchor="ctr">
            <a:normAutofit/>
          </a:bodyPr>
          <a:lstStyle/>
          <a:p>
            <a:r>
              <a:rPr lang="en-US" sz="4800" b="0">
                <a:ea typeface="+mj-lt"/>
                <a:cs typeface="+mj-lt"/>
              </a:rPr>
              <a:t>Summary</a:t>
            </a:r>
            <a:endParaRPr lang="en-US" sz="4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4F275-99B5-FFE3-7152-DDF6FB18C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8" y="2736850"/>
            <a:ext cx="8031434" cy="29781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- DNS translates domain names into IP addresses.</a:t>
            </a:r>
            <a:endParaRPr lang="en-US" sz="2000"/>
          </a:p>
          <a:p>
            <a:r>
              <a:rPr lang="en-US" sz="2000" dirty="0">
                <a:ea typeface="+mn-lt"/>
                <a:cs typeface="+mn-lt"/>
              </a:rPr>
              <a:t>- A Record maps domain to IP, CNAME forwards domains, MX handles emails.</a:t>
            </a:r>
            <a:endParaRPr lang="en-US" sz="2000"/>
          </a:p>
          <a:p>
            <a:r>
              <a:rPr lang="en-US" sz="2000" dirty="0">
                <a:ea typeface="+mn-lt"/>
                <a:cs typeface="+mn-lt"/>
              </a:rPr>
              <a:t>- DNS caching improves speed, and DNSSEC adds security to DNS lookups.</a:t>
            </a:r>
            <a:endParaRPr lang="en-US" sz="2000" dirty="0"/>
          </a:p>
          <a:p>
            <a:endParaRPr lang="en-US" dirty="0"/>
          </a:p>
        </p:txBody>
      </p:sp>
      <p:pic>
        <p:nvPicPr>
          <p:cNvPr id="5" name="Picture 4" descr="Abstract background">
            <a:extLst>
              <a:ext uri="{FF2B5EF4-FFF2-40B4-BE49-F238E27FC236}">
                <a16:creationId xmlns:a16="http://schemas.microsoft.com/office/drawing/2014/main" id="{47D45285-AE84-3E6A-3BAC-A3A64615EC0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873" r="-11" b="7454"/>
          <a:stretch/>
        </p:blipFill>
        <p:spPr>
          <a:xfrm>
            <a:off x="5797434" y="3378954"/>
            <a:ext cx="6394567" cy="3479046"/>
          </a:xfrm>
          <a:custGeom>
            <a:avLst/>
            <a:gdLst/>
            <a:ahLst/>
            <a:cxnLst/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12910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D00CB3E-22D8-C88A-E699-CC9736BC9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9A1434-5803-0226-E2D6-88ACBEA07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1131497"/>
            <a:ext cx="8606346" cy="1257299"/>
          </a:xfrm>
        </p:spPr>
        <p:txBody>
          <a:bodyPr anchor="ctr">
            <a:normAutofit/>
          </a:bodyPr>
          <a:lstStyle/>
          <a:p>
            <a:r>
              <a:rPr lang="en-US" sz="4800" b="0">
                <a:ea typeface="+mj-lt"/>
                <a:cs typeface="+mj-lt"/>
              </a:rPr>
              <a:t>What is a Domain Name?</a:t>
            </a:r>
            <a:endParaRPr lang="en-US" sz="48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23BC6-D644-36F9-E339-14BEC326E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8" y="2736850"/>
            <a:ext cx="7056409" cy="29781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A domain name is the address you type in a browser to visit a website.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It is easier to remember than a series of numbers (IP address).</a:t>
            </a:r>
            <a:endParaRPr lang="en-US" dirty="0"/>
          </a:p>
          <a:p>
            <a:endParaRPr lang="en-US"/>
          </a:p>
          <a:p>
            <a:r>
              <a:rPr lang="en-US" b="1" dirty="0">
                <a:ea typeface="+mn-lt"/>
                <a:cs typeface="+mn-lt"/>
              </a:rPr>
              <a:t>Example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>
                <a:ea typeface="+mn-lt"/>
                <a:cs typeface="+mn-lt"/>
                <a:hlinkClick r:id="rId2"/>
              </a:rPr>
              <a:t>www.google.com</a:t>
            </a:r>
            <a:endParaRPr lang="en-US"/>
          </a:p>
          <a:p>
            <a:endParaRPr lang="en-US" dirty="0"/>
          </a:p>
        </p:txBody>
      </p:sp>
      <p:pic>
        <p:nvPicPr>
          <p:cNvPr id="5" name="Picture 4" descr="Computer script on a screen">
            <a:extLst>
              <a:ext uri="{FF2B5EF4-FFF2-40B4-BE49-F238E27FC236}">
                <a16:creationId xmlns:a16="http://schemas.microsoft.com/office/drawing/2014/main" id="{3151EEBF-704F-6C8C-E4CB-62203E7805C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7957" r="-11" b="10405"/>
          <a:stretch/>
        </p:blipFill>
        <p:spPr>
          <a:xfrm>
            <a:off x="5797434" y="3378954"/>
            <a:ext cx="6394567" cy="3479046"/>
          </a:xfrm>
          <a:custGeom>
            <a:avLst/>
            <a:gdLst/>
            <a:ahLst/>
            <a:cxnLst/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41486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D00CB3E-22D8-C88A-E699-CC9736BC9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635B38-4F13-5C9F-3BD3-CC97CCA42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8" y="1142999"/>
            <a:ext cx="5771363" cy="1257299"/>
          </a:xfrm>
        </p:spPr>
        <p:txBody>
          <a:bodyPr anchor="ctr">
            <a:normAutofit/>
          </a:bodyPr>
          <a:lstStyle/>
          <a:p>
            <a:r>
              <a:rPr lang="en-US" sz="4800" b="0">
                <a:ea typeface="+mj-lt"/>
                <a:cs typeface="+mj-lt"/>
              </a:rPr>
              <a:t>What is DNS?</a:t>
            </a:r>
            <a:endParaRPr lang="en-US" sz="4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B349C-F029-B7B2-9F77-DD83A052F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7" y="2736850"/>
            <a:ext cx="6675075" cy="29781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ea typeface="+mn-lt"/>
                <a:cs typeface="+mn-lt"/>
              </a:rPr>
              <a:t>DNS </a:t>
            </a:r>
            <a:r>
              <a:rPr lang="en-US" dirty="0">
                <a:ea typeface="+mn-lt"/>
                <a:cs typeface="+mn-lt"/>
              </a:rPr>
              <a:t>(Domain Name System) is like the phone book of the internet.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It translates domain names into IP addresses.</a:t>
            </a:r>
            <a:endParaRPr lang="en-US" dirty="0"/>
          </a:p>
          <a:p>
            <a:endParaRPr lang="en-US"/>
          </a:p>
          <a:p>
            <a:r>
              <a:rPr lang="en-US" b="1" dirty="0">
                <a:ea typeface="+mn-lt"/>
                <a:cs typeface="+mn-lt"/>
              </a:rPr>
              <a:t>Example</a:t>
            </a:r>
            <a:r>
              <a:rPr lang="en-US" dirty="0">
                <a:ea typeface="+mn-lt"/>
                <a:cs typeface="+mn-lt"/>
              </a:rPr>
              <a:t>: DNS turns </a:t>
            </a:r>
            <a:r>
              <a:rPr lang="en-US" dirty="0">
                <a:ea typeface="+mn-lt"/>
                <a:cs typeface="+mn-lt"/>
                <a:hlinkClick r:id="rId2"/>
              </a:rPr>
              <a:t>www.google.com</a:t>
            </a:r>
            <a:r>
              <a:rPr lang="en-US" dirty="0">
                <a:ea typeface="+mn-lt"/>
                <a:cs typeface="+mn-lt"/>
              </a:rPr>
              <a:t> into 216.58.217.46.</a:t>
            </a:r>
            <a:endParaRPr lang="en-US" dirty="0"/>
          </a:p>
          <a:p>
            <a:endParaRPr lang="en-US"/>
          </a:p>
        </p:txBody>
      </p:sp>
      <p:pic>
        <p:nvPicPr>
          <p:cNvPr id="7" name="Graphic 6" descr="Computer">
            <a:extLst>
              <a:ext uri="{FF2B5EF4-FFF2-40B4-BE49-F238E27FC236}">
                <a16:creationId xmlns:a16="http://schemas.microsoft.com/office/drawing/2014/main" id="{9D00A915-6798-1009-0813-7D929873A0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04959" y="1856979"/>
            <a:ext cx="3144042" cy="314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09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D00CB3E-22D8-C88A-E699-CC9736BC9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387AAE-030B-C943-7A5B-FB2834B3D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8" y="1142999"/>
            <a:ext cx="5771363" cy="1257299"/>
          </a:xfrm>
        </p:spPr>
        <p:txBody>
          <a:bodyPr anchor="ctr">
            <a:normAutofit/>
          </a:bodyPr>
          <a:lstStyle/>
          <a:p>
            <a:r>
              <a:rPr lang="en-US" sz="4100" b="0">
                <a:ea typeface="+mj-lt"/>
                <a:cs typeface="+mj-lt"/>
              </a:rPr>
              <a:t>How Does DNS Work?</a:t>
            </a:r>
            <a:endParaRPr lang="en-US" sz="41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54362-2DC8-B0EE-41B0-0E0FE359F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8" y="2736850"/>
            <a:ext cx="6723864" cy="297815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>
                <a:ea typeface="+mn-lt"/>
                <a:cs typeface="+mn-lt"/>
              </a:rPr>
              <a:t>When you type a domain name, </a:t>
            </a:r>
            <a:r>
              <a:rPr lang="en-US" b="1" dirty="0">
                <a:ea typeface="+mn-lt"/>
                <a:cs typeface="+mn-lt"/>
              </a:rPr>
              <a:t>DNS </a:t>
            </a:r>
            <a:r>
              <a:rPr lang="en-US" dirty="0">
                <a:ea typeface="+mn-lt"/>
                <a:cs typeface="+mn-lt"/>
              </a:rPr>
              <a:t>finds the matching IP address.</a:t>
            </a:r>
            <a:endParaRPr lang="en-US"/>
          </a:p>
          <a:p>
            <a:pPr>
              <a:lnSpc>
                <a:spcPct val="110000"/>
              </a:lnSpc>
            </a:pPr>
            <a:r>
              <a:rPr lang="en-US" dirty="0">
                <a:ea typeface="+mn-lt"/>
                <a:cs typeface="+mn-lt"/>
              </a:rPr>
              <a:t>Your browser uses the </a:t>
            </a:r>
            <a:r>
              <a:rPr lang="en-US" b="1" dirty="0">
                <a:ea typeface="+mn-lt"/>
                <a:cs typeface="+mn-lt"/>
              </a:rPr>
              <a:t>IP address </a:t>
            </a:r>
            <a:r>
              <a:rPr lang="en-US" dirty="0">
                <a:ea typeface="+mn-lt"/>
                <a:cs typeface="+mn-lt"/>
              </a:rPr>
              <a:t>to load the website.</a:t>
            </a:r>
            <a:endParaRPr lang="en-US" dirty="0"/>
          </a:p>
          <a:p>
            <a:pPr>
              <a:lnSpc>
                <a:spcPct val="110000"/>
              </a:lnSpc>
            </a:pPr>
            <a:endParaRPr lang="en-US"/>
          </a:p>
          <a:p>
            <a:pPr>
              <a:lnSpc>
                <a:spcPct val="110000"/>
              </a:lnSpc>
            </a:pPr>
            <a:r>
              <a:rPr lang="en-US" b="1" dirty="0">
                <a:ea typeface="+mn-lt"/>
                <a:cs typeface="+mn-lt"/>
              </a:rPr>
              <a:t>Example</a:t>
            </a:r>
            <a:r>
              <a:rPr lang="en-US" dirty="0">
                <a:ea typeface="+mn-lt"/>
                <a:cs typeface="+mn-lt"/>
              </a:rPr>
              <a:t>: DNS finds the IP address for </a:t>
            </a:r>
            <a:r>
              <a:rPr lang="en-US" dirty="0">
                <a:ea typeface="+mn-lt"/>
                <a:cs typeface="+mn-lt"/>
                <a:hlinkClick r:id="rId2"/>
              </a:rPr>
              <a:t>www.example.com</a:t>
            </a:r>
            <a:r>
              <a:rPr lang="en-US" dirty="0">
                <a:ea typeface="+mn-lt"/>
                <a:cs typeface="+mn-lt"/>
              </a:rPr>
              <a:t> and connects you to the server.</a:t>
            </a:r>
            <a:endParaRPr lang="en-US" dirty="0"/>
          </a:p>
          <a:p>
            <a:pPr>
              <a:lnSpc>
                <a:spcPct val="110000"/>
              </a:lnSpc>
            </a:pPr>
            <a:endParaRPr lang="en-US"/>
          </a:p>
        </p:txBody>
      </p:sp>
      <p:pic>
        <p:nvPicPr>
          <p:cNvPr id="13" name="Graphic 12" descr="Browser Window">
            <a:extLst>
              <a:ext uri="{FF2B5EF4-FFF2-40B4-BE49-F238E27FC236}">
                <a16:creationId xmlns:a16="http://schemas.microsoft.com/office/drawing/2014/main" id="{23367EB2-42A2-AE4F-0DD3-F170C1D369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04959" y="1856979"/>
            <a:ext cx="3144042" cy="314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231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D00CB3E-22D8-C88A-E699-CC9736BC9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B24575-B50E-24E7-156C-F05B4E3E4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8" y="1142999"/>
            <a:ext cx="5771363" cy="1257299"/>
          </a:xfrm>
        </p:spPr>
        <p:txBody>
          <a:bodyPr anchor="ctr">
            <a:normAutofit/>
          </a:bodyPr>
          <a:lstStyle/>
          <a:p>
            <a:r>
              <a:rPr lang="en-US" sz="4800" b="0">
                <a:ea typeface="+mj-lt"/>
                <a:cs typeface="+mj-lt"/>
              </a:rPr>
              <a:t>DNS Records</a:t>
            </a:r>
            <a:endParaRPr lang="en-US" sz="4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C9318-F32F-6232-23A0-E1DA1F482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8" y="2736850"/>
            <a:ext cx="6518986" cy="29781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ea typeface="+mn-lt"/>
                <a:cs typeface="+mn-lt"/>
              </a:rPr>
              <a:t>DNS </a:t>
            </a:r>
            <a:r>
              <a:rPr lang="en-US" dirty="0">
                <a:ea typeface="+mn-lt"/>
                <a:cs typeface="+mn-lt"/>
              </a:rPr>
              <a:t>records store information about a domain.</a:t>
            </a:r>
            <a:endParaRPr lang="en-US"/>
          </a:p>
          <a:p>
            <a:r>
              <a:rPr lang="en-US" dirty="0">
                <a:ea typeface="+mn-lt"/>
                <a:cs typeface="+mn-lt"/>
              </a:rPr>
              <a:t>There are different types of records for different purposes.</a:t>
            </a:r>
            <a:endParaRPr lang="en-US"/>
          </a:p>
          <a:p>
            <a:endParaRPr lang="en-US"/>
          </a:p>
          <a:p>
            <a:r>
              <a:rPr lang="en-US" b="1" dirty="0">
                <a:ea typeface="+mn-lt"/>
                <a:cs typeface="+mn-lt"/>
              </a:rPr>
              <a:t>Examples</a:t>
            </a:r>
            <a:r>
              <a:rPr lang="en-US" dirty="0">
                <a:ea typeface="+mn-lt"/>
                <a:cs typeface="+mn-lt"/>
              </a:rPr>
              <a:t>: A Record, CNAME, MX Record.</a:t>
            </a:r>
            <a:endParaRPr lang="en-US" dirty="0"/>
          </a:p>
          <a:p>
            <a:endParaRPr lang="en-US" dirty="0"/>
          </a:p>
        </p:txBody>
      </p:sp>
      <p:pic>
        <p:nvPicPr>
          <p:cNvPr id="7" name="Graphic 6" descr="Database">
            <a:extLst>
              <a:ext uri="{FF2B5EF4-FFF2-40B4-BE49-F238E27FC236}">
                <a16:creationId xmlns:a16="http://schemas.microsoft.com/office/drawing/2014/main" id="{B534199B-BBB9-BD8A-FABB-C76C8C2F2B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04959" y="1856979"/>
            <a:ext cx="3144042" cy="314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818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D00CB3E-22D8-C88A-E699-CC9736BC9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FF94AE-DABD-3FA3-B66A-E5DABC240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8" y="1142999"/>
            <a:ext cx="5771363" cy="1257299"/>
          </a:xfrm>
        </p:spPr>
        <p:txBody>
          <a:bodyPr anchor="ctr">
            <a:normAutofit/>
          </a:bodyPr>
          <a:lstStyle/>
          <a:p>
            <a:r>
              <a:rPr lang="en-US" sz="4800" b="0">
                <a:ea typeface="+mj-lt"/>
                <a:cs typeface="+mj-lt"/>
              </a:rPr>
              <a:t>A Record</a:t>
            </a:r>
            <a:endParaRPr lang="en-US" sz="4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AB4C1-7106-E94F-CC2E-9A88267B3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8" y="2736850"/>
            <a:ext cx="7007816" cy="29781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An </a:t>
            </a:r>
            <a:r>
              <a:rPr lang="en-US" b="1" dirty="0">
                <a:ea typeface="+mn-lt"/>
                <a:cs typeface="+mn-lt"/>
              </a:rPr>
              <a:t>A Record </a:t>
            </a:r>
            <a:r>
              <a:rPr lang="en-US" dirty="0">
                <a:ea typeface="+mn-lt"/>
                <a:cs typeface="+mn-lt"/>
              </a:rPr>
              <a:t>maps a domain name to an IP address.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It tells browsers where the server for the website is.</a:t>
            </a:r>
            <a:endParaRPr lang="en-US" dirty="0"/>
          </a:p>
          <a:p>
            <a:endParaRPr lang="en-US"/>
          </a:p>
          <a:p>
            <a:r>
              <a:rPr lang="en-US" b="1" dirty="0">
                <a:ea typeface="+mn-lt"/>
                <a:cs typeface="+mn-lt"/>
              </a:rPr>
              <a:t>Example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>
                <a:ea typeface="+mn-lt"/>
                <a:cs typeface="+mn-lt"/>
                <a:hlinkClick r:id="rId2"/>
              </a:rPr>
              <a:t>www.example.com</a:t>
            </a:r>
            <a:r>
              <a:rPr lang="en-US" dirty="0">
                <a:ea typeface="+mn-lt"/>
                <a:cs typeface="+mn-lt"/>
              </a:rPr>
              <a:t> → 192.168.1.1</a:t>
            </a:r>
            <a:endParaRPr lang="en-US" dirty="0"/>
          </a:p>
          <a:p>
            <a:endParaRPr lang="en-US" dirty="0"/>
          </a:p>
        </p:txBody>
      </p:sp>
      <p:pic>
        <p:nvPicPr>
          <p:cNvPr id="7" name="Graphic 6" descr="Website">
            <a:extLst>
              <a:ext uri="{FF2B5EF4-FFF2-40B4-BE49-F238E27FC236}">
                <a16:creationId xmlns:a16="http://schemas.microsoft.com/office/drawing/2014/main" id="{7E2C6A56-02BE-956E-34F1-FD6C1FDDD1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04959" y="1856979"/>
            <a:ext cx="3144042" cy="314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287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D00CB3E-22D8-C88A-E699-CC9736BC9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0EF226-598A-D872-43DA-E387E40B9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8" y="1142999"/>
            <a:ext cx="5771363" cy="1257299"/>
          </a:xfrm>
        </p:spPr>
        <p:txBody>
          <a:bodyPr anchor="ctr">
            <a:normAutofit/>
          </a:bodyPr>
          <a:lstStyle/>
          <a:p>
            <a:r>
              <a:rPr lang="en-US" sz="4800" b="0">
                <a:ea typeface="+mj-lt"/>
                <a:cs typeface="+mj-lt"/>
              </a:rPr>
              <a:t>CNAME Record</a:t>
            </a:r>
            <a:endParaRPr lang="en-US" sz="48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1416C-7E9C-D4D4-255E-E431C0E7D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8" y="2736850"/>
            <a:ext cx="7252231" cy="29781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A </a:t>
            </a:r>
            <a:r>
              <a:rPr lang="en-US" b="1" dirty="0">
                <a:ea typeface="+mn-lt"/>
                <a:cs typeface="+mn-lt"/>
              </a:rPr>
              <a:t>CNAME </a:t>
            </a:r>
            <a:r>
              <a:rPr lang="en-US" dirty="0">
                <a:ea typeface="+mn-lt"/>
                <a:cs typeface="+mn-lt"/>
              </a:rPr>
              <a:t>(Canonical Name) record forwards one domain to another.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It is used when one website has multiple domains.</a:t>
            </a:r>
            <a:endParaRPr lang="en-US" dirty="0"/>
          </a:p>
          <a:p>
            <a:endParaRPr lang="en-US"/>
          </a:p>
          <a:p>
            <a:r>
              <a:rPr lang="en-US" b="1" dirty="0">
                <a:ea typeface="+mn-lt"/>
                <a:cs typeface="+mn-lt"/>
              </a:rPr>
              <a:t>Example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>
                <a:ea typeface="+mn-lt"/>
                <a:cs typeface="+mn-lt"/>
                <a:hlinkClick r:id="rId2"/>
              </a:rPr>
              <a:t>www.blog.example.com</a:t>
            </a:r>
            <a:r>
              <a:rPr lang="en-US" dirty="0">
                <a:ea typeface="+mn-lt"/>
                <a:cs typeface="+mn-lt"/>
              </a:rPr>
              <a:t> → </a:t>
            </a:r>
            <a:r>
              <a:rPr lang="en-US" dirty="0">
                <a:ea typeface="+mn-lt"/>
                <a:cs typeface="+mn-lt"/>
                <a:hlinkClick r:id="rId3"/>
              </a:rPr>
              <a:t>www.example.com</a:t>
            </a:r>
            <a:endParaRPr lang="en-US"/>
          </a:p>
          <a:p>
            <a:endParaRPr lang="en-US" dirty="0"/>
          </a:p>
        </p:txBody>
      </p:sp>
      <p:pic>
        <p:nvPicPr>
          <p:cNvPr id="7" name="Graphic 6" descr="Fingerprint">
            <a:extLst>
              <a:ext uri="{FF2B5EF4-FFF2-40B4-BE49-F238E27FC236}">
                <a16:creationId xmlns:a16="http://schemas.microsoft.com/office/drawing/2014/main" id="{146A5E02-7756-54E5-0818-44BA05D615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04959" y="1856979"/>
            <a:ext cx="3144042" cy="314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584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D00CB3E-22D8-C88A-E699-CC9736BC9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EFC862-52D3-6175-EB89-62DF05837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8" y="1142999"/>
            <a:ext cx="5771363" cy="1257299"/>
          </a:xfrm>
        </p:spPr>
        <p:txBody>
          <a:bodyPr anchor="ctr">
            <a:normAutofit/>
          </a:bodyPr>
          <a:lstStyle/>
          <a:p>
            <a:r>
              <a:rPr lang="en-US" sz="4800" b="0">
                <a:ea typeface="+mj-lt"/>
                <a:cs typeface="+mj-lt"/>
              </a:rPr>
              <a:t>MX Record</a:t>
            </a:r>
            <a:endParaRPr lang="en-US" sz="48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2DA3D-3C50-A8AA-1C63-E93699B01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8" y="2736850"/>
            <a:ext cx="6838164" cy="29781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An </a:t>
            </a:r>
            <a:r>
              <a:rPr lang="en-US" b="1" dirty="0">
                <a:ea typeface="+mn-lt"/>
                <a:cs typeface="+mn-lt"/>
              </a:rPr>
              <a:t>MX </a:t>
            </a:r>
            <a:r>
              <a:rPr lang="en-US" dirty="0">
                <a:ea typeface="+mn-lt"/>
                <a:cs typeface="+mn-lt"/>
              </a:rPr>
              <a:t>(Mail Exchange) record tells email systems where to deliver emails for a domain.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It points to the server that handles email.</a:t>
            </a:r>
            <a:endParaRPr lang="en-US" dirty="0"/>
          </a:p>
          <a:p>
            <a:endParaRPr lang="en-US"/>
          </a:p>
          <a:p>
            <a:r>
              <a:rPr lang="en-US" b="1" dirty="0">
                <a:ea typeface="+mn-lt"/>
                <a:cs typeface="+mn-lt"/>
              </a:rPr>
              <a:t>Example</a:t>
            </a:r>
            <a:r>
              <a:rPr lang="en-US" dirty="0">
                <a:ea typeface="+mn-lt"/>
                <a:cs typeface="+mn-lt"/>
              </a:rPr>
              <a:t>: Emails for @example.com go to the mail server mail.example.com.</a:t>
            </a:r>
            <a:endParaRPr lang="en-US" dirty="0"/>
          </a:p>
          <a:p>
            <a:endParaRPr lang="en-US" dirty="0"/>
          </a:p>
        </p:txBody>
      </p:sp>
      <p:pic>
        <p:nvPicPr>
          <p:cNvPr id="7" name="Graphic 6" descr="Envelope">
            <a:extLst>
              <a:ext uri="{FF2B5EF4-FFF2-40B4-BE49-F238E27FC236}">
                <a16:creationId xmlns:a16="http://schemas.microsoft.com/office/drawing/2014/main" id="{21B9B99C-CC5A-DB8C-AA92-A2A8483C43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04959" y="1856979"/>
            <a:ext cx="3144042" cy="314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253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D00CB3E-22D8-C88A-E699-CC9736BC9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A8A600-070D-F6A7-08A1-87D1D27C9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8" y="1142999"/>
            <a:ext cx="5771363" cy="1257299"/>
          </a:xfrm>
        </p:spPr>
        <p:txBody>
          <a:bodyPr anchor="ctr">
            <a:normAutofit/>
          </a:bodyPr>
          <a:lstStyle/>
          <a:p>
            <a:r>
              <a:rPr lang="en-US" sz="4100" b="0">
                <a:ea typeface="+mj-lt"/>
                <a:cs typeface="+mj-lt"/>
              </a:rPr>
              <a:t>How DNS Caching Works</a:t>
            </a:r>
            <a:endParaRPr lang="en-US" sz="41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AADFD-5E8E-C0BE-280C-E8D988418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8" y="2736850"/>
            <a:ext cx="6964684" cy="29781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To speed things up, </a:t>
            </a:r>
            <a:r>
              <a:rPr lang="en-US" b="1" dirty="0">
                <a:ea typeface="+mn-lt"/>
                <a:cs typeface="+mn-lt"/>
              </a:rPr>
              <a:t>DNS </a:t>
            </a:r>
            <a:r>
              <a:rPr lang="en-US" dirty="0">
                <a:ea typeface="+mn-lt"/>
                <a:cs typeface="+mn-lt"/>
              </a:rPr>
              <a:t>servers and browsers remember (cache) </a:t>
            </a:r>
            <a:r>
              <a:rPr lang="en-US" b="1" dirty="0">
                <a:ea typeface="+mn-lt"/>
                <a:cs typeface="+mn-lt"/>
              </a:rPr>
              <a:t>IP </a:t>
            </a:r>
            <a:r>
              <a:rPr lang="en-US" dirty="0">
                <a:ea typeface="+mn-lt"/>
                <a:cs typeface="+mn-lt"/>
              </a:rPr>
              <a:t>addresses.</a:t>
            </a:r>
            <a:endParaRPr lang="en-US" dirty="0"/>
          </a:p>
          <a:p>
            <a:r>
              <a:rPr lang="en-US">
                <a:ea typeface="+mn-lt"/>
                <a:cs typeface="+mn-lt"/>
              </a:rPr>
              <a:t>Next time you visit the same site, DNS may not need to look it up again.</a:t>
            </a:r>
            <a:endParaRPr lang="en-US"/>
          </a:p>
          <a:p>
            <a:endParaRPr lang="en-US"/>
          </a:p>
          <a:p>
            <a:r>
              <a:rPr lang="en-US" b="1">
                <a:ea typeface="+mn-lt"/>
                <a:cs typeface="+mn-lt"/>
              </a:rPr>
              <a:t>Example</a:t>
            </a:r>
            <a:r>
              <a:rPr lang="en-US">
                <a:ea typeface="+mn-lt"/>
                <a:cs typeface="+mn-lt"/>
              </a:rPr>
              <a:t>: Faster page loading for websites you’ve visited before.</a:t>
            </a:r>
            <a:endParaRPr lang="en-US"/>
          </a:p>
          <a:p>
            <a:endParaRPr lang="en-US" dirty="0"/>
          </a:p>
        </p:txBody>
      </p:sp>
      <p:pic>
        <p:nvPicPr>
          <p:cNvPr id="7" name="Graphic 6" descr="Phishing">
            <a:extLst>
              <a:ext uri="{FF2B5EF4-FFF2-40B4-BE49-F238E27FC236}">
                <a16:creationId xmlns:a16="http://schemas.microsoft.com/office/drawing/2014/main" id="{B577C6EA-9A05-EE84-2841-CBACCE8BF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04959" y="1856979"/>
            <a:ext cx="3144042" cy="314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502842"/>
      </p:ext>
    </p:extLst>
  </p:cSld>
  <p:clrMapOvr>
    <a:masterClrMapping/>
  </p:clrMapOvr>
</p:sld>
</file>

<file path=ppt/theme/theme1.xml><?xml version="1.0" encoding="utf-8"?>
<a:theme xmlns:a="http://schemas.openxmlformats.org/drawingml/2006/main" name="SwellVTI">
  <a:themeElements>
    <a:clrScheme name="Swell">
      <a:dk1>
        <a:sysClr val="windowText" lastClr="000000"/>
      </a:dk1>
      <a:lt1>
        <a:sysClr val="window" lastClr="FFFFFF"/>
      </a:lt1>
      <a:dk2>
        <a:srgbClr val="233B47"/>
      </a:dk2>
      <a:lt2>
        <a:srgbClr val="FEEFD9"/>
      </a:lt2>
      <a:accent1>
        <a:srgbClr val="16AEA7"/>
      </a:accent1>
      <a:accent2>
        <a:srgbClr val="618F88"/>
      </a:accent2>
      <a:accent3>
        <a:srgbClr val="7A9973"/>
      </a:accent3>
      <a:accent4>
        <a:srgbClr val="8AAE8E"/>
      </a:accent4>
      <a:accent5>
        <a:srgbClr val="EB8F60"/>
      </a:accent5>
      <a:accent6>
        <a:srgbClr val="E57A6F"/>
      </a:accent6>
      <a:hlink>
        <a:srgbClr val="13968F"/>
      </a:hlink>
      <a:folHlink>
        <a:srgbClr val="E56152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ellVTI" id="{8361A04D-931A-43DC-973B-1B0B1DD5DECC}" vid="{6DDB23E8-D18E-4BDA-98D6-324466149E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SwellVTI</vt:lpstr>
      <vt:lpstr>Lecture 4: Domain Names and DNS</vt:lpstr>
      <vt:lpstr>What is a Domain Name?</vt:lpstr>
      <vt:lpstr>What is DNS?</vt:lpstr>
      <vt:lpstr>How Does DNS Work?</vt:lpstr>
      <vt:lpstr>DNS Records</vt:lpstr>
      <vt:lpstr>A Record</vt:lpstr>
      <vt:lpstr>CNAME Record</vt:lpstr>
      <vt:lpstr>MX Record</vt:lpstr>
      <vt:lpstr>How DNS Caching Works</vt:lpstr>
      <vt:lpstr>DNS Security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76</cp:revision>
  <dcterms:created xsi:type="dcterms:W3CDTF">2024-09-12T11:15:54Z</dcterms:created>
  <dcterms:modified xsi:type="dcterms:W3CDTF">2024-09-12T11:33:00Z</dcterms:modified>
</cp:coreProperties>
</file>